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8848090"/>
          </a:xfrm>
          <a:custGeom>
            <a:avLst/>
            <a:gdLst/>
            <a:ahLst/>
            <a:cxnLst/>
            <a:rect l="l" t="t" r="r" b="b"/>
            <a:pathLst>
              <a:path w="10890250" h="8848090">
                <a:moveTo>
                  <a:pt x="0" y="8847898"/>
                </a:moveTo>
                <a:lnTo>
                  <a:pt x="10889720" y="8847898"/>
                </a:lnTo>
                <a:lnTo>
                  <a:pt x="10889720" y="0"/>
                </a:lnTo>
                <a:lnTo>
                  <a:pt x="0" y="0"/>
                </a:lnTo>
                <a:lnTo>
                  <a:pt x="0" y="8847898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09417" y="9291466"/>
            <a:ext cx="10890250" cy="9057640"/>
          </a:xfrm>
          <a:custGeom>
            <a:avLst/>
            <a:gdLst/>
            <a:ahLst/>
            <a:cxnLst/>
            <a:rect l="l" t="t" r="r" b="b"/>
            <a:pathLst>
              <a:path w="10890250" h="9057640">
                <a:moveTo>
                  <a:pt x="0" y="9057315"/>
                </a:moveTo>
                <a:lnTo>
                  <a:pt x="10889720" y="9057315"/>
                </a:lnTo>
                <a:lnTo>
                  <a:pt x="10889720" y="0"/>
                </a:lnTo>
                <a:lnTo>
                  <a:pt x="0" y="0"/>
                </a:lnTo>
                <a:lnTo>
                  <a:pt x="0" y="9057315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70472" y="7129288"/>
            <a:ext cx="3139440" cy="10768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8770"/>
              </a:spcBef>
            </a:p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82470" y="18896063"/>
            <a:ext cx="2303594" cy="670136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6" name="object 6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2025-06-19T07:17:39Z</dcterms:created>
  <dcterms:modified xsi:type="dcterms:W3CDTF">2025-06-19T07:17:39Z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