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69700" y="6510388"/>
            <a:ext cx="2794000" cy="812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2025-06-19T07:17:33Z</dcterms:created>
  <dcterms:modified xsi:type="dcterms:W3CDTF">2025-06-19T07:17:33Z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