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17145000"/>
  <p:notesSz cx="15240000" cy="17145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5314950"/>
            <a:ext cx="1295400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9601200"/>
            <a:ext cx="10668000" cy="4286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3943350"/>
            <a:ext cx="6629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3943350"/>
            <a:ext cx="6629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4732000" cy="7175500"/>
          </a:xfrm>
          <a:custGeom>
            <a:avLst/>
            <a:gdLst/>
            <a:ahLst/>
            <a:cxnLst/>
            <a:rect l="l" t="t" r="r" b="b"/>
            <a:pathLst>
              <a:path w="14732000" h="7175500">
                <a:moveTo>
                  <a:pt x="0" y="7175500"/>
                </a:moveTo>
                <a:lnTo>
                  <a:pt x="14732000" y="7175500"/>
                </a:lnTo>
                <a:lnTo>
                  <a:pt x="14732000" y="0"/>
                </a:lnTo>
                <a:lnTo>
                  <a:pt x="0" y="0"/>
                </a:lnTo>
                <a:lnTo>
                  <a:pt x="0" y="7175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7707007"/>
            <a:ext cx="14732000" cy="7429500"/>
          </a:xfrm>
          <a:custGeom>
            <a:avLst/>
            <a:gdLst/>
            <a:ahLst/>
            <a:cxnLst/>
            <a:rect l="l" t="t" r="r" b="b"/>
            <a:pathLst>
              <a:path w="14732000" h="7429500">
                <a:moveTo>
                  <a:pt x="0" y="7429500"/>
                </a:moveTo>
                <a:lnTo>
                  <a:pt x="14732000" y="7429500"/>
                </a:lnTo>
                <a:lnTo>
                  <a:pt x="14732000" y="0"/>
                </a:lnTo>
                <a:lnTo>
                  <a:pt x="0" y="0"/>
                </a:lnTo>
                <a:lnTo>
                  <a:pt x="0" y="7429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785030" y="5169682"/>
            <a:ext cx="3802380" cy="9296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3943350"/>
            <a:ext cx="137160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15944850"/>
            <a:ext cx="48768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15944850"/>
            <a:ext cx="35052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15944850"/>
            <a:ext cx="35052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3685"/>
              </a:spcBef>
            </a:pPr>
          </a:p>
          <a:p>
            <a:pPr marL="12700">
              <a:lnSpc>
                <a:spcPct val="100000"/>
              </a:lnSpc>
            </a:pPr>
            <a:r>
              <a:rPr dirty="0" spc="-10"/>
              <a:t>foto_2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79200" y="15641688"/>
            <a:ext cx="2794000" cy="812800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885101" y="156019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61" y="248869"/>
                </a:moveTo>
                <a:lnTo>
                  <a:pt x="370319" y="204800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70319" y="293331"/>
                </a:lnTo>
                <a:lnTo>
                  <a:pt x="377761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21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3470148" y="156019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 descr=""/>
          <p:cNvGrpSpPr/>
          <p:nvPr/>
        </p:nvGrpSpPr>
        <p:grpSpPr>
          <a:xfrm>
            <a:off x="885102" y="16152145"/>
            <a:ext cx="1614170" cy="354965"/>
            <a:chOff x="885102" y="16152145"/>
            <a:chExt cx="1614170" cy="354965"/>
          </a:xfrm>
        </p:grpSpPr>
        <p:sp>
          <p:nvSpPr>
            <p:cNvPr id="7" name="object 7" descr=""/>
            <p:cNvSpPr/>
            <p:nvPr/>
          </p:nvSpPr>
          <p:spPr>
            <a:xfrm>
              <a:off x="885101" y="161521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90533" y="16152148"/>
              <a:ext cx="108546" cy="108530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24963" y="16152148"/>
              <a:ext cx="108546" cy="108530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2161108" y="162978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2025-06-19T07:17:26Z</dcterms:created>
  <dcterms:modified xsi:type="dcterms:W3CDTF">2025-06-19T07:17:26Z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