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28400" y="17623542"/>
            <a:ext cx="2794000" cy="8128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2025-06-19T07:17:13Z</dcterms:created>
  <dcterms:modified xsi:type="dcterms:W3CDTF">2025-06-19T07:17:13Z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