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8191500"/>
          </a:xfrm>
          <a:custGeom>
            <a:avLst/>
            <a:gdLst/>
            <a:ahLst/>
            <a:cxnLst/>
            <a:rect l="l" t="t" r="r" b="b"/>
            <a:pathLst>
              <a:path w="14732000" h="8191500">
                <a:moveTo>
                  <a:pt x="0" y="8191500"/>
                </a:moveTo>
                <a:lnTo>
                  <a:pt x="14732000" y="8191500"/>
                </a:lnTo>
                <a:lnTo>
                  <a:pt x="14732000" y="0"/>
                </a:lnTo>
                <a:lnTo>
                  <a:pt x="0" y="0"/>
                </a:lnTo>
                <a:lnTo>
                  <a:pt x="0" y="8191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8691003"/>
            <a:ext cx="14732000" cy="8445500"/>
          </a:xfrm>
          <a:custGeom>
            <a:avLst/>
            <a:gdLst/>
            <a:ahLst/>
            <a:cxnLst/>
            <a:rect l="l" t="t" r="r" b="b"/>
            <a:pathLst>
              <a:path w="14732000" h="8445500">
                <a:moveTo>
                  <a:pt x="0" y="8445500"/>
                </a:moveTo>
                <a:lnTo>
                  <a:pt x="14732000" y="8445500"/>
                </a:lnTo>
                <a:lnTo>
                  <a:pt x="14732000" y="0"/>
                </a:lnTo>
                <a:lnTo>
                  <a:pt x="0" y="0"/>
                </a:lnTo>
                <a:lnTo>
                  <a:pt x="0" y="844550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2" name="bg 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157749" y="17679899"/>
            <a:ext cx="3322119" cy="9903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683430" y="6071966"/>
            <a:ext cx="3802380" cy="10400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pc="-10"/>
              <a:t>foto_1</a:t>
            </a: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994"/>
              </a:spcBef>
            </a:pPr>
          </a:p>
          <a:p>
            <a:pPr marL="12700">
              <a:lnSpc>
                <a:spcPct val="100000"/>
              </a:lnSpc>
            </a:pPr>
            <a:r>
              <a:rPr dirty="0" spc="-10"/>
              <a:t>foto_2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2025-06-20T07:48:29Z</dcterms:created>
  <dcterms:modified xsi:type="dcterms:W3CDTF">2025-06-20T07:48:29Z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