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Default Extension="png" ContentType="image/png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1303000" cy="20104100"/>
  <p:notesSz cx="11303000" cy="201041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

</file>

<file path=ppt/media/image1.png>
</file>

<file path=ppt/media/image2.png>
</file>

<file path=ppt/media/image3.png>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48201" y="6232271"/>
            <a:ext cx="9612948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8150" b="1" i="0">
                <a:solidFill>
                  <a:srgbClr val="A9A9A9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96402" y="11258296"/>
            <a:ext cx="791654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8150" b="1" i="0">
                <a:solidFill>
                  <a:srgbClr val="A9A9A9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8150" b="1" i="0">
                <a:solidFill>
                  <a:srgbClr val="A9A9A9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565467" y="4623943"/>
            <a:ext cx="4919567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5824315" y="4623943"/>
            <a:ext cx="4919567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8150" b="1" i="0">
                <a:solidFill>
                  <a:srgbClr val="A9A9A9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209417" y="209417"/>
            <a:ext cx="10890250" cy="8848090"/>
          </a:xfrm>
          <a:custGeom>
            <a:avLst/>
            <a:gdLst/>
            <a:ahLst/>
            <a:cxnLst/>
            <a:rect l="l" t="t" r="r" b="b"/>
            <a:pathLst>
              <a:path w="10890250" h="8848090">
                <a:moveTo>
                  <a:pt x="0" y="8847898"/>
                </a:moveTo>
                <a:lnTo>
                  <a:pt x="10889720" y="8847898"/>
                </a:lnTo>
                <a:lnTo>
                  <a:pt x="10889720" y="0"/>
                </a:lnTo>
                <a:lnTo>
                  <a:pt x="0" y="0"/>
                </a:lnTo>
                <a:lnTo>
                  <a:pt x="0" y="8847898"/>
                </a:lnTo>
                <a:close/>
              </a:path>
            </a:pathLst>
          </a:custGeom>
          <a:solidFill>
            <a:srgbClr val="D1D1D1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7" name="bg object 17"/>
          <p:cNvSpPr/>
          <p:nvPr/>
        </p:nvSpPr>
        <p:spPr>
          <a:xfrm>
            <a:off x="209417" y="9291466"/>
            <a:ext cx="10890250" cy="9057640"/>
          </a:xfrm>
          <a:custGeom>
            <a:avLst/>
            <a:gdLst/>
            <a:ahLst/>
            <a:cxnLst/>
            <a:rect l="l" t="t" r="r" b="b"/>
            <a:pathLst>
              <a:path w="10890250" h="9057640">
                <a:moveTo>
                  <a:pt x="0" y="9057315"/>
                </a:moveTo>
                <a:lnTo>
                  <a:pt x="10889720" y="9057315"/>
                </a:lnTo>
                <a:lnTo>
                  <a:pt x="10889720" y="0"/>
                </a:lnTo>
                <a:lnTo>
                  <a:pt x="0" y="0"/>
                </a:lnTo>
                <a:lnTo>
                  <a:pt x="0" y="9057315"/>
                </a:lnTo>
                <a:close/>
              </a:path>
            </a:pathLst>
          </a:custGeom>
          <a:solidFill>
            <a:srgbClr val="D1D1D1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570472" y="7129288"/>
            <a:ext cx="3139440" cy="107683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8150" b="1" i="0">
                <a:solidFill>
                  <a:srgbClr val="A9A9A9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65467" y="4623943"/>
            <a:ext cx="1017841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845179" y="18696814"/>
            <a:ext cx="3618992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565467" y="18696814"/>
            <a:ext cx="260115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8142732" y="18696814"/>
            <a:ext cx="260115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image" Target="../media/image1.png"/><Relationship Id="rId3" Type="http://schemas.openxmlformats.org/officeDocument/2006/relationships/image" Target="../media/image2.png"/><Relationship Id="rId4" Type="http://schemas.openxmlformats.org/officeDocument/2006/relationships/image" Target="../media/image3.pn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/>
        </p:spPr>
        <p:txBody>
          <a:bodyPr wrap="square" lIns="0" tIns="1524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20"/>
              </a:spcBef>
            </a:pPr>
            <a:r>
              <a:rPr dirty="0" spc="-10"/>
              <a:t>foto_1</a:t>
            </a:r>
          </a:p>
          <a:p>
            <a:pPr>
              <a:lnSpc>
                <a:spcPct val="100000"/>
              </a:lnSpc>
            </a:pPr>
          </a:p>
          <a:p>
            <a:pPr>
              <a:lnSpc>
                <a:spcPct val="100000"/>
              </a:lnSpc>
            </a:pPr>
          </a:p>
          <a:p>
            <a:pPr>
              <a:lnSpc>
                <a:spcPct val="100000"/>
              </a:lnSpc>
            </a:pPr>
          </a:p>
          <a:p>
            <a:pPr>
              <a:lnSpc>
                <a:spcPct val="100000"/>
              </a:lnSpc>
            </a:pPr>
          </a:p>
          <a:p>
            <a:pPr>
              <a:lnSpc>
                <a:spcPct val="100000"/>
              </a:lnSpc>
            </a:pPr>
          </a:p>
          <a:p>
            <a:pPr>
              <a:lnSpc>
                <a:spcPct val="100000"/>
              </a:lnSpc>
              <a:spcBef>
                <a:spcPts val="8770"/>
              </a:spcBef>
            </a:p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dirty="0" spc="-10"/>
              <a:t>foto_2</a:t>
            </a:r>
          </a:p>
        </p:txBody>
      </p:sp>
      <p:pic>
        <p:nvPicPr>
          <p:cNvPr id="3" name="object 3" descr="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8089764" y="18913665"/>
            <a:ext cx="2739018" cy="816562"/>
          </a:xfrm>
          <a:prstGeom prst="rect">
            <a:avLst/>
          </a:prstGeom>
        </p:spPr>
      </p:pic>
      <p:sp>
        <p:nvSpPr>
          <p:cNvPr id="4" name="object 4" descr=""/>
          <p:cNvSpPr/>
          <p:nvPr/>
        </p:nvSpPr>
        <p:spPr>
          <a:xfrm>
            <a:off x="722490" y="18863323"/>
            <a:ext cx="2290445" cy="394970"/>
          </a:xfrm>
          <a:custGeom>
            <a:avLst/>
            <a:gdLst/>
            <a:ahLst/>
            <a:cxnLst/>
            <a:rect l="l" t="t" r="r" b="b"/>
            <a:pathLst>
              <a:path w="2290445" h="394969">
                <a:moveTo>
                  <a:pt x="311454" y="205181"/>
                </a:moveTo>
                <a:lnTo>
                  <a:pt x="303403" y="167716"/>
                </a:lnTo>
                <a:lnTo>
                  <a:pt x="301955" y="160972"/>
                </a:lnTo>
                <a:lnTo>
                  <a:pt x="275094" y="129070"/>
                </a:lnTo>
                <a:lnTo>
                  <a:pt x="233324" y="109728"/>
                </a:lnTo>
                <a:lnTo>
                  <a:pt x="225310" y="108775"/>
                </a:lnTo>
                <a:lnTo>
                  <a:pt x="225310" y="206832"/>
                </a:lnTo>
                <a:lnTo>
                  <a:pt x="221437" y="225171"/>
                </a:lnTo>
                <a:lnTo>
                  <a:pt x="210540" y="237121"/>
                </a:lnTo>
                <a:lnTo>
                  <a:pt x="193713" y="243598"/>
                </a:lnTo>
                <a:lnTo>
                  <a:pt x="172046" y="245554"/>
                </a:lnTo>
                <a:lnTo>
                  <a:pt x="84899" y="245554"/>
                </a:lnTo>
                <a:lnTo>
                  <a:pt x="84899" y="167716"/>
                </a:lnTo>
                <a:lnTo>
                  <a:pt x="172046" y="167716"/>
                </a:lnTo>
                <a:lnTo>
                  <a:pt x="193713" y="169672"/>
                </a:lnTo>
                <a:lnTo>
                  <a:pt x="210540" y="176199"/>
                </a:lnTo>
                <a:lnTo>
                  <a:pt x="221437" y="188264"/>
                </a:lnTo>
                <a:lnTo>
                  <a:pt x="225310" y="206832"/>
                </a:lnTo>
                <a:lnTo>
                  <a:pt x="225310" y="108775"/>
                </a:lnTo>
                <a:lnTo>
                  <a:pt x="179108" y="103212"/>
                </a:lnTo>
                <a:lnTo>
                  <a:pt x="0" y="103212"/>
                </a:lnTo>
                <a:lnTo>
                  <a:pt x="0" y="394538"/>
                </a:lnTo>
                <a:lnTo>
                  <a:pt x="84899" y="394538"/>
                </a:lnTo>
                <a:lnTo>
                  <a:pt x="84899" y="307136"/>
                </a:lnTo>
                <a:lnTo>
                  <a:pt x="179108" y="307136"/>
                </a:lnTo>
                <a:lnTo>
                  <a:pt x="233324" y="300748"/>
                </a:lnTo>
                <a:lnTo>
                  <a:pt x="275094" y="281597"/>
                </a:lnTo>
                <a:lnTo>
                  <a:pt x="301955" y="249732"/>
                </a:lnTo>
                <a:lnTo>
                  <a:pt x="302844" y="245554"/>
                </a:lnTo>
                <a:lnTo>
                  <a:pt x="311454" y="205181"/>
                </a:lnTo>
                <a:close/>
              </a:path>
              <a:path w="2290445" h="394969">
                <a:moveTo>
                  <a:pt x="660984" y="394538"/>
                </a:moveTo>
                <a:lnTo>
                  <a:pt x="632155" y="338759"/>
                </a:lnTo>
                <a:lnTo>
                  <a:pt x="600951" y="278422"/>
                </a:lnTo>
                <a:lnTo>
                  <a:pt x="547573" y="175209"/>
                </a:lnTo>
                <a:lnTo>
                  <a:pt x="513676" y="109651"/>
                </a:lnTo>
                <a:lnTo>
                  <a:pt x="513676" y="278422"/>
                </a:lnTo>
                <a:lnTo>
                  <a:pt x="412534" y="278422"/>
                </a:lnTo>
                <a:lnTo>
                  <a:pt x="463308" y="175209"/>
                </a:lnTo>
                <a:lnTo>
                  <a:pt x="513676" y="278422"/>
                </a:lnTo>
                <a:lnTo>
                  <a:pt x="513676" y="109651"/>
                </a:lnTo>
                <a:lnTo>
                  <a:pt x="510349" y="103212"/>
                </a:lnTo>
                <a:lnTo>
                  <a:pt x="417525" y="103212"/>
                </a:lnTo>
                <a:lnTo>
                  <a:pt x="266877" y="394538"/>
                </a:lnTo>
                <a:lnTo>
                  <a:pt x="355942" y="394538"/>
                </a:lnTo>
                <a:lnTo>
                  <a:pt x="383413" y="338759"/>
                </a:lnTo>
                <a:lnTo>
                  <a:pt x="543217" y="338759"/>
                </a:lnTo>
                <a:lnTo>
                  <a:pt x="570687" y="394538"/>
                </a:lnTo>
                <a:lnTo>
                  <a:pt x="660984" y="394538"/>
                </a:lnTo>
                <a:close/>
              </a:path>
              <a:path w="2290445" h="394969">
                <a:moveTo>
                  <a:pt x="994524" y="394538"/>
                </a:moveTo>
                <a:lnTo>
                  <a:pt x="914933" y="302564"/>
                </a:lnTo>
                <a:lnTo>
                  <a:pt x="908799" y="295490"/>
                </a:lnTo>
                <a:lnTo>
                  <a:pt x="940079" y="282219"/>
                </a:lnTo>
                <a:lnTo>
                  <a:pt x="964247" y="262343"/>
                </a:lnTo>
                <a:lnTo>
                  <a:pt x="976833" y="240957"/>
                </a:lnTo>
                <a:lnTo>
                  <a:pt x="979843" y="235851"/>
                </a:lnTo>
                <a:lnTo>
                  <a:pt x="985367" y="202679"/>
                </a:lnTo>
                <a:lnTo>
                  <a:pt x="977188" y="167716"/>
                </a:lnTo>
                <a:lnTo>
                  <a:pt x="975169" y="159042"/>
                </a:lnTo>
                <a:lnTo>
                  <a:pt x="947127" y="127977"/>
                </a:lnTo>
                <a:lnTo>
                  <a:pt x="905129" y="109385"/>
                </a:lnTo>
                <a:lnTo>
                  <a:pt x="899223" y="108686"/>
                </a:lnTo>
                <a:lnTo>
                  <a:pt x="899223" y="204343"/>
                </a:lnTo>
                <a:lnTo>
                  <a:pt x="895299" y="221996"/>
                </a:lnTo>
                <a:lnTo>
                  <a:pt x="884402" y="233260"/>
                </a:lnTo>
                <a:lnTo>
                  <a:pt x="867803" y="239217"/>
                </a:lnTo>
                <a:lnTo>
                  <a:pt x="846797" y="240957"/>
                </a:lnTo>
                <a:lnTo>
                  <a:pt x="755904" y="240957"/>
                </a:lnTo>
                <a:lnTo>
                  <a:pt x="755904" y="167716"/>
                </a:lnTo>
                <a:lnTo>
                  <a:pt x="846797" y="167716"/>
                </a:lnTo>
                <a:lnTo>
                  <a:pt x="867803" y="169456"/>
                </a:lnTo>
                <a:lnTo>
                  <a:pt x="884402" y="175412"/>
                </a:lnTo>
                <a:lnTo>
                  <a:pt x="895299" y="186677"/>
                </a:lnTo>
                <a:lnTo>
                  <a:pt x="899223" y="204343"/>
                </a:lnTo>
                <a:lnTo>
                  <a:pt x="899223" y="108686"/>
                </a:lnTo>
                <a:lnTo>
                  <a:pt x="853020" y="103200"/>
                </a:lnTo>
                <a:lnTo>
                  <a:pt x="671842" y="103200"/>
                </a:lnTo>
                <a:lnTo>
                  <a:pt x="671842" y="394538"/>
                </a:lnTo>
                <a:lnTo>
                  <a:pt x="756323" y="394538"/>
                </a:lnTo>
                <a:lnTo>
                  <a:pt x="756323" y="302564"/>
                </a:lnTo>
                <a:lnTo>
                  <a:pt x="818896" y="302564"/>
                </a:lnTo>
                <a:lnTo>
                  <a:pt x="895896" y="394538"/>
                </a:lnTo>
                <a:lnTo>
                  <a:pt x="994524" y="394538"/>
                </a:lnTo>
                <a:close/>
              </a:path>
              <a:path w="2290445" h="394969">
                <a:moveTo>
                  <a:pt x="1307541" y="0"/>
                </a:moveTo>
                <a:lnTo>
                  <a:pt x="1205572" y="0"/>
                </a:lnTo>
                <a:lnTo>
                  <a:pt x="1148549" y="69913"/>
                </a:lnTo>
                <a:lnTo>
                  <a:pt x="1208900" y="69913"/>
                </a:lnTo>
                <a:lnTo>
                  <a:pt x="1307541" y="0"/>
                </a:lnTo>
                <a:close/>
              </a:path>
              <a:path w="2290445" h="394969">
                <a:moveTo>
                  <a:pt x="1393685" y="394538"/>
                </a:moveTo>
                <a:lnTo>
                  <a:pt x="1364843" y="338772"/>
                </a:lnTo>
                <a:lnTo>
                  <a:pt x="1333627" y="278409"/>
                </a:lnTo>
                <a:lnTo>
                  <a:pt x="1280261" y="175209"/>
                </a:lnTo>
                <a:lnTo>
                  <a:pt x="1246339" y="109626"/>
                </a:lnTo>
                <a:lnTo>
                  <a:pt x="1246339" y="278409"/>
                </a:lnTo>
                <a:lnTo>
                  <a:pt x="1145222" y="278409"/>
                </a:lnTo>
                <a:lnTo>
                  <a:pt x="1195997" y="175209"/>
                </a:lnTo>
                <a:lnTo>
                  <a:pt x="1246339" y="278409"/>
                </a:lnTo>
                <a:lnTo>
                  <a:pt x="1246339" y="109626"/>
                </a:lnTo>
                <a:lnTo>
                  <a:pt x="1243025" y="103212"/>
                </a:lnTo>
                <a:lnTo>
                  <a:pt x="1150226" y="103212"/>
                </a:lnTo>
                <a:lnTo>
                  <a:pt x="999566" y="394538"/>
                </a:lnTo>
                <a:lnTo>
                  <a:pt x="1088631" y="394538"/>
                </a:lnTo>
                <a:lnTo>
                  <a:pt x="1116088" y="338772"/>
                </a:lnTo>
                <a:lnTo>
                  <a:pt x="1275892" y="338772"/>
                </a:lnTo>
                <a:lnTo>
                  <a:pt x="1303362" y="394538"/>
                </a:lnTo>
                <a:lnTo>
                  <a:pt x="1393685" y="394538"/>
                </a:lnTo>
                <a:close/>
              </a:path>
              <a:path w="2290445" h="394969">
                <a:moveTo>
                  <a:pt x="1727200" y="248869"/>
                </a:moveTo>
                <a:lnTo>
                  <a:pt x="1721408" y="206286"/>
                </a:lnTo>
                <a:lnTo>
                  <a:pt x="1704708" y="170637"/>
                </a:lnTo>
                <a:lnTo>
                  <a:pt x="1677619" y="141706"/>
                </a:lnTo>
                <a:lnTo>
                  <a:pt x="1641309" y="120624"/>
                </a:lnTo>
                <a:lnTo>
                  <a:pt x="1640636" y="120434"/>
                </a:lnTo>
                <a:lnTo>
                  <a:pt x="1640636" y="248869"/>
                </a:lnTo>
                <a:lnTo>
                  <a:pt x="1633283" y="282867"/>
                </a:lnTo>
                <a:lnTo>
                  <a:pt x="1612430" y="307352"/>
                </a:lnTo>
                <a:lnTo>
                  <a:pt x="1579880" y="322148"/>
                </a:lnTo>
                <a:lnTo>
                  <a:pt x="1537423" y="327113"/>
                </a:lnTo>
                <a:lnTo>
                  <a:pt x="1489405" y="327113"/>
                </a:lnTo>
                <a:lnTo>
                  <a:pt x="1489405" y="170637"/>
                </a:lnTo>
                <a:lnTo>
                  <a:pt x="1537423" y="170637"/>
                </a:lnTo>
                <a:lnTo>
                  <a:pt x="1579880" y="175602"/>
                </a:lnTo>
                <a:lnTo>
                  <a:pt x="1612430" y="190398"/>
                </a:lnTo>
                <a:lnTo>
                  <a:pt x="1633283" y="214871"/>
                </a:lnTo>
                <a:lnTo>
                  <a:pt x="1640636" y="248869"/>
                </a:lnTo>
                <a:lnTo>
                  <a:pt x="1640636" y="120434"/>
                </a:lnTo>
                <a:lnTo>
                  <a:pt x="1596517" y="107632"/>
                </a:lnTo>
                <a:lnTo>
                  <a:pt x="1544078" y="103200"/>
                </a:lnTo>
                <a:lnTo>
                  <a:pt x="1404505" y="103200"/>
                </a:lnTo>
                <a:lnTo>
                  <a:pt x="1404505" y="394538"/>
                </a:lnTo>
                <a:lnTo>
                  <a:pt x="1544078" y="394538"/>
                </a:lnTo>
                <a:lnTo>
                  <a:pt x="1596517" y="390105"/>
                </a:lnTo>
                <a:lnTo>
                  <a:pt x="1641309" y="377113"/>
                </a:lnTo>
                <a:lnTo>
                  <a:pt x="1677619" y="356044"/>
                </a:lnTo>
                <a:lnTo>
                  <a:pt x="1704606" y="327329"/>
                </a:lnTo>
                <a:lnTo>
                  <a:pt x="1721408" y="291452"/>
                </a:lnTo>
                <a:lnTo>
                  <a:pt x="1727200" y="248869"/>
                </a:lnTo>
                <a:close/>
              </a:path>
              <a:path w="2290445" h="394969">
                <a:moveTo>
                  <a:pt x="2088667" y="103212"/>
                </a:moveTo>
                <a:lnTo>
                  <a:pt x="2006676" y="103212"/>
                </a:lnTo>
                <a:lnTo>
                  <a:pt x="2006676" y="281330"/>
                </a:lnTo>
                <a:lnTo>
                  <a:pt x="1847494" y="103212"/>
                </a:lnTo>
                <a:lnTo>
                  <a:pt x="1757591" y="103212"/>
                </a:lnTo>
                <a:lnTo>
                  <a:pt x="1757591" y="394538"/>
                </a:lnTo>
                <a:lnTo>
                  <a:pt x="1839595" y="394538"/>
                </a:lnTo>
                <a:lnTo>
                  <a:pt x="1839595" y="203085"/>
                </a:lnTo>
                <a:lnTo>
                  <a:pt x="2014156" y="394538"/>
                </a:lnTo>
                <a:lnTo>
                  <a:pt x="2088667" y="394538"/>
                </a:lnTo>
                <a:lnTo>
                  <a:pt x="2088667" y="103212"/>
                </a:lnTo>
                <a:close/>
              </a:path>
              <a:path w="2290445" h="394969">
                <a:moveTo>
                  <a:pt x="2221611" y="103212"/>
                </a:moveTo>
                <a:lnTo>
                  <a:pt x="2136711" y="103212"/>
                </a:lnTo>
                <a:lnTo>
                  <a:pt x="2136711" y="394538"/>
                </a:lnTo>
                <a:lnTo>
                  <a:pt x="2221611" y="394538"/>
                </a:lnTo>
                <a:lnTo>
                  <a:pt x="2221611" y="103212"/>
                </a:lnTo>
                <a:close/>
              </a:path>
              <a:path w="2290445" h="394969">
                <a:moveTo>
                  <a:pt x="2290292" y="0"/>
                </a:moveTo>
                <a:lnTo>
                  <a:pt x="2188324" y="0"/>
                </a:lnTo>
                <a:lnTo>
                  <a:pt x="2131314" y="69913"/>
                </a:lnTo>
                <a:lnTo>
                  <a:pt x="2191639" y="69913"/>
                </a:lnTo>
                <a:lnTo>
                  <a:pt x="2290292" y="0"/>
                </a:lnTo>
                <a:close/>
              </a:path>
            </a:pathLst>
          </a:custGeom>
          <a:solidFill>
            <a:srgbClr val="ED1B2D"/>
          </a:solidFill>
        </p:spPr>
        <p:txBody>
          <a:bodyPr wrap="square" lIns="0" tIns="0" rIns="0" bIns="0" rtlCol="0"/>
          <a:lstStyle/>
          <a:p/>
        </p:txBody>
      </p:sp>
      <p:grpSp>
        <p:nvGrpSpPr>
          <p:cNvPr id="5" name="object 5" descr=""/>
          <p:cNvGrpSpPr/>
          <p:nvPr/>
        </p:nvGrpSpPr>
        <p:grpSpPr>
          <a:xfrm>
            <a:off x="722491" y="19316924"/>
            <a:ext cx="1330960" cy="292735"/>
            <a:chOff x="722491" y="19316924"/>
            <a:chExt cx="1330960" cy="292735"/>
          </a:xfrm>
        </p:grpSpPr>
        <p:sp>
          <p:nvSpPr>
            <p:cNvPr id="6" name="object 6" descr=""/>
            <p:cNvSpPr/>
            <p:nvPr/>
          </p:nvSpPr>
          <p:spPr>
            <a:xfrm>
              <a:off x="722490" y="19316928"/>
              <a:ext cx="1057910" cy="283210"/>
            </a:xfrm>
            <a:custGeom>
              <a:avLst/>
              <a:gdLst/>
              <a:ahLst/>
              <a:cxnLst/>
              <a:rect l="l" t="t" r="r" b="b"/>
              <a:pathLst>
                <a:path w="1057910" h="283209">
                  <a:moveTo>
                    <a:pt x="337388" y="283184"/>
                  </a:moveTo>
                  <a:lnTo>
                    <a:pt x="204279" y="112864"/>
                  </a:lnTo>
                  <a:lnTo>
                    <a:pt x="330098" y="0"/>
                  </a:lnTo>
                  <a:lnTo>
                    <a:pt x="227355" y="0"/>
                  </a:lnTo>
                  <a:lnTo>
                    <a:pt x="82537" y="131076"/>
                  </a:lnTo>
                  <a:lnTo>
                    <a:pt x="82537" y="0"/>
                  </a:lnTo>
                  <a:lnTo>
                    <a:pt x="0" y="0"/>
                  </a:lnTo>
                  <a:lnTo>
                    <a:pt x="0" y="283184"/>
                  </a:lnTo>
                  <a:lnTo>
                    <a:pt x="82537" y="283184"/>
                  </a:lnTo>
                  <a:lnTo>
                    <a:pt x="82537" y="217246"/>
                  </a:lnTo>
                  <a:lnTo>
                    <a:pt x="145224" y="161417"/>
                  </a:lnTo>
                  <a:lnTo>
                    <a:pt x="240284" y="283184"/>
                  </a:lnTo>
                  <a:lnTo>
                    <a:pt x="337388" y="283184"/>
                  </a:lnTo>
                  <a:close/>
                </a:path>
                <a:path w="1057910" h="283209">
                  <a:moveTo>
                    <a:pt x="669671" y="283184"/>
                  </a:moveTo>
                  <a:lnTo>
                    <a:pt x="592289" y="193776"/>
                  </a:lnTo>
                  <a:lnTo>
                    <a:pt x="586333" y="186905"/>
                  </a:lnTo>
                  <a:lnTo>
                    <a:pt x="616737" y="174002"/>
                  </a:lnTo>
                  <a:lnTo>
                    <a:pt x="640245" y="154698"/>
                  </a:lnTo>
                  <a:lnTo>
                    <a:pt x="652475" y="133908"/>
                  </a:lnTo>
                  <a:lnTo>
                    <a:pt x="655396" y="128930"/>
                  </a:lnTo>
                  <a:lnTo>
                    <a:pt x="660768" y="96685"/>
                  </a:lnTo>
                  <a:lnTo>
                    <a:pt x="652830" y="62712"/>
                  </a:lnTo>
                  <a:lnTo>
                    <a:pt x="650849" y="54267"/>
                  </a:lnTo>
                  <a:lnTo>
                    <a:pt x="623595" y="24066"/>
                  </a:lnTo>
                  <a:lnTo>
                    <a:pt x="582777" y="6007"/>
                  </a:lnTo>
                  <a:lnTo>
                    <a:pt x="577024" y="5334"/>
                  </a:lnTo>
                  <a:lnTo>
                    <a:pt x="577024" y="98298"/>
                  </a:lnTo>
                  <a:lnTo>
                    <a:pt x="573214" y="115481"/>
                  </a:lnTo>
                  <a:lnTo>
                    <a:pt x="562610" y="126428"/>
                  </a:lnTo>
                  <a:lnTo>
                    <a:pt x="546468" y="132219"/>
                  </a:lnTo>
                  <a:lnTo>
                    <a:pt x="526046" y="133908"/>
                  </a:lnTo>
                  <a:lnTo>
                    <a:pt x="438353" y="133908"/>
                  </a:lnTo>
                  <a:lnTo>
                    <a:pt x="438353" y="62712"/>
                  </a:lnTo>
                  <a:lnTo>
                    <a:pt x="526046" y="62712"/>
                  </a:lnTo>
                  <a:lnTo>
                    <a:pt x="546468" y="64401"/>
                  </a:lnTo>
                  <a:lnTo>
                    <a:pt x="562610" y="70192"/>
                  </a:lnTo>
                  <a:lnTo>
                    <a:pt x="573214" y="81140"/>
                  </a:lnTo>
                  <a:lnTo>
                    <a:pt x="577024" y="98298"/>
                  </a:lnTo>
                  <a:lnTo>
                    <a:pt x="577024" y="5334"/>
                  </a:lnTo>
                  <a:lnTo>
                    <a:pt x="532130" y="12"/>
                  </a:lnTo>
                  <a:lnTo>
                    <a:pt x="356628" y="12"/>
                  </a:lnTo>
                  <a:lnTo>
                    <a:pt x="356628" y="283184"/>
                  </a:lnTo>
                  <a:lnTo>
                    <a:pt x="438759" y="283184"/>
                  </a:lnTo>
                  <a:lnTo>
                    <a:pt x="438759" y="193776"/>
                  </a:lnTo>
                  <a:lnTo>
                    <a:pt x="498944" y="193776"/>
                  </a:lnTo>
                  <a:lnTo>
                    <a:pt x="573786" y="283184"/>
                  </a:lnTo>
                  <a:lnTo>
                    <a:pt x="669671" y="283184"/>
                  </a:lnTo>
                  <a:close/>
                </a:path>
                <a:path w="1057910" h="283209">
                  <a:moveTo>
                    <a:pt x="1057668" y="283184"/>
                  </a:moveTo>
                  <a:lnTo>
                    <a:pt x="1029639" y="228993"/>
                  </a:lnTo>
                  <a:lnTo>
                    <a:pt x="999299" y="170319"/>
                  </a:lnTo>
                  <a:lnTo>
                    <a:pt x="947420" y="69989"/>
                  </a:lnTo>
                  <a:lnTo>
                    <a:pt x="914463" y="6273"/>
                  </a:lnTo>
                  <a:lnTo>
                    <a:pt x="914463" y="170319"/>
                  </a:lnTo>
                  <a:lnTo>
                    <a:pt x="816152" y="170319"/>
                  </a:lnTo>
                  <a:lnTo>
                    <a:pt x="865517" y="69989"/>
                  </a:lnTo>
                  <a:lnTo>
                    <a:pt x="914463" y="170319"/>
                  </a:lnTo>
                  <a:lnTo>
                    <a:pt x="914463" y="6273"/>
                  </a:lnTo>
                  <a:lnTo>
                    <a:pt x="911225" y="0"/>
                  </a:lnTo>
                  <a:lnTo>
                    <a:pt x="820991" y="0"/>
                  </a:lnTo>
                  <a:lnTo>
                    <a:pt x="674573" y="283184"/>
                  </a:lnTo>
                  <a:lnTo>
                    <a:pt x="761136" y="283184"/>
                  </a:lnTo>
                  <a:lnTo>
                    <a:pt x="787831" y="228993"/>
                  </a:lnTo>
                  <a:lnTo>
                    <a:pt x="943178" y="228993"/>
                  </a:lnTo>
                  <a:lnTo>
                    <a:pt x="969886" y="283184"/>
                  </a:lnTo>
                  <a:lnTo>
                    <a:pt x="1057668" y="283184"/>
                  </a:lnTo>
                  <a:close/>
                </a:path>
              </a:pathLst>
            </a:custGeom>
            <a:solidFill>
              <a:srgbClr val="ED1B2D"/>
            </a:solidFill>
          </p:spPr>
          <p:txBody>
            <a:bodyPr wrap="square" lIns="0" tIns="0" rIns="0" bIns="0" rtlCol="0"/>
            <a:lstStyle/>
            <a:p/>
          </p:txBody>
        </p:sp>
        <p:pic>
          <p:nvPicPr>
            <p:cNvPr id="7" name="object 7" descr=""/>
            <p:cNvPicPr/>
            <p:nvPr/>
          </p:nvPicPr>
          <p:blipFill>
            <a:blip r:embed="rId3" cstate="print"/>
            <a:stretch>
              <a:fillRect/>
            </a:stretch>
          </p:blipFill>
          <p:spPr>
            <a:xfrm>
              <a:off x="1963688" y="19316926"/>
              <a:ext cx="89484" cy="89481"/>
            </a:xfrm>
            <a:prstGeom prst="rect">
              <a:avLst/>
            </a:prstGeom>
          </p:spPr>
        </p:pic>
        <p:pic>
          <p:nvPicPr>
            <p:cNvPr id="8" name="object 8" descr=""/>
            <p:cNvPicPr/>
            <p:nvPr/>
          </p:nvPicPr>
          <p:blipFill>
            <a:blip r:embed="rId4" cstate="print"/>
            <a:stretch>
              <a:fillRect/>
            </a:stretch>
          </p:blipFill>
          <p:spPr>
            <a:xfrm>
              <a:off x="1827179" y="19316926"/>
              <a:ext cx="89494" cy="89481"/>
            </a:xfrm>
            <a:prstGeom prst="rect">
              <a:avLst/>
            </a:prstGeom>
          </p:spPr>
        </p:pic>
        <p:sp>
          <p:nvSpPr>
            <p:cNvPr id="9" name="object 9" descr=""/>
            <p:cNvSpPr/>
            <p:nvPr/>
          </p:nvSpPr>
          <p:spPr>
            <a:xfrm>
              <a:off x="1774532" y="19437076"/>
              <a:ext cx="274320" cy="172720"/>
            </a:xfrm>
            <a:custGeom>
              <a:avLst/>
              <a:gdLst/>
              <a:ahLst/>
              <a:cxnLst/>
              <a:rect l="l" t="t" r="r" b="b"/>
              <a:pathLst>
                <a:path w="274319" h="172719">
                  <a:moveTo>
                    <a:pt x="274274" y="0"/>
                  </a:moveTo>
                  <a:lnTo>
                    <a:pt x="191753" y="0"/>
                  </a:lnTo>
                  <a:lnTo>
                    <a:pt x="191753" y="31958"/>
                  </a:lnTo>
                  <a:lnTo>
                    <a:pt x="188081" y="62047"/>
                  </a:lnTo>
                  <a:lnTo>
                    <a:pt x="176332" y="84852"/>
                  </a:lnTo>
                  <a:lnTo>
                    <a:pt x="155406" y="99313"/>
                  </a:lnTo>
                  <a:lnTo>
                    <a:pt x="124205" y="104369"/>
                  </a:lnTo>
                  <a:lnTo>
                    <a:pt x="102591" y="102385"/>
                  </a:lnTo>
                  <a:lnTo>
                    <a:pt x="84505" y="96382"/>
                  </a:lnTo>
                  <a:lnTo>
                    <a:pt x="69073" y="86283"/>
                  </a:lnTo>
                  <a:lnTo>
                    <a:pt x="55422" y="72010"/>
                  </a:lnTo>
                  <a:lnTo>
                    <a:pt x="0" y="120156"/>
                  </a:lnTo>
                  <a:lnTo>
                    <a:pt x="22719" y="142131"/>
                  </a:lnTo>
                  <a:lnTo>
                    <a:pt x="50671" y="158535"/>
                  </a:lnTo>
                  <a:lnTo>
                    <a:pt x="84540" y="168796"/>
                  </a:lnTo>
                  <a:lnTo>
                    <a:pt x="125011" y="172344"/>
                  </a:lnTo>
                  <a:lnTo>
                    <a:pt x="178439" y="165951"/>
                  </a:lnTo>
                  <a:lnTo>
                    <a:pt x="220194" y="147810"/>
                  </a:lnTo>
                  <a:lnTo>
                    <a:pt x="250162" y="119474"/>
                  </a:lnTo>
                  <a:lnTo>
                    <a:pt x="268227" y="82497"/>
                  </a:lnTo>
                  <a:lnTo>
                    <a:pt x="274274" y="38434"/>
                  </a:lnTo>
                  <a:lnTo>
                    <a:pt x="274274" y="0"/>
                  </a:lnTo>
                  <a:close/>
                </a:path>
              </a:pathLst>
            </a:custGeom>
            <a:solidFill>
              <a:srgbClr val="ED1B2D"/>
            </a:solidFill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_grafika</dc:title>
  <dcterms:created xsi:type="dcterms:W3CDTF">2025-06-20T07:48:48Z</dcterms:created>
  <dcterms:modified xsi:type="dcterms:W3CDTF">2025-06-20T07:48:48Z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2025-06-20T00:00:00Z</vt:filetime>
  </property>
  <property fmtid="{D5CDD505-2E9C-101B-9397-08002B2CF9AE}" pid="3" name="Creator">
    <vt:lpwstr>Serif Affinity Designer 1.10.5</vt:lpwstr>
  </property>
  <property fmtid="{D5CDD505-2E9C-101B-9397-08002B2CF9AE}" pid="4" name="LastSaved">
    <vt:filetime>2025-06-20T00:00:00Z</vt:filetime>
  </property>
  <property fmtid="{D5CDD505-2E9C-101B-9397-08002B2CF9AE}" pid="5" name="Producer">
    <vt:lpwstr>PDFlib+PDI 9.3.1-i (Win32)</vt:lpwstr>
  </property>
  <property fmtid="{D5CDD505-2E9C-101B-9397-08002B2CF9AE}" pid="6" name="trapped">
    <vt:lpwstr>false</vt:lpwstr>
  </property>
</Properties>
</file>