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723900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202946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747000" y="254000"/>
            <a:ext cx="723900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algn="ctr" marL="272923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foto_2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1" name="object 1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86769" y="6592798"/>
            <a:ext cx="3322119" cy="9903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2025-06-20T07:48:44Z</dcterms:created>
  <dcterms:modified xsi:type="dcterms:W3CDTF">2025-06-20T07:48:44Z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