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8770"/>
              </a:spcBef>
            </a:p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89764" y="18913665"/>
            <a:ext cx="2739018" cy="816562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2025-06-20T07:48:48Z</dcterms:created>
  <dcterms:modified xsi:type="dcterms:W3CDTF">2025-06-20T07:48:48Z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