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png" ContentType="image/png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5240000" cy="17145000"/>
  <p:notesSz cx="15240000" cy="171450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

</file>

<file path=ppt/media/image1.png>
</file>

<file path=ppt/media/image2.png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43000" y="5314950"/>
            <a:ext cx="12954000" cy="36004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286000" y="9601200"/>
            <a:ext cx="10668000" cy="42862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62000" y="3943350"/>
            <a:ext cx="6629400" cy="11315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848600" y="3943350"/>
            <a:ext cx="6629400" cy="11315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254000" y="254000"/>
            <a:ext cx="14732000" cy="4652010"/>
          </a:xfrm>
          <a:custGeom>
            <a:avLst/>
            <a:gdLst/>
            <a:ahLst/>
            <a:cxnLst/>
            <a:rect l="l" t="t" r="r" b="b"/>
            <a:pathLst>
              <a:path w="14732000" h="4652010">
                <a:moveTo>
                  <a:pt x="0" y="4651870"/>
                </a:moveTo>
                <a:lnTo>
                  <a:pt x="14732000" y="4651870"/>
                </a:lnTo>
                <a:lnTo>
                  <a:pt x="14732000" y="0"/>
                </a:lnTo>
                <a:lnTo>
                  <a:pt x="0" y="0"/>
                </a:lnTo>
                <a:lnTo>
                  <a:pt x="0" y="4651870"/>
                </a:lnTo>
                <a:close/>
              </a:path>
            </a:pathLst>
          </a:custGeom>
          <a:solidFill>
            <a:srgbClr val="D1D1D1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254000" y="5118709"/>
            <a:ext cx="14732000" cy="4906010"/>
          </a:xfrm>
          <a:custGeom>
            <a:avLst/>
            <a:gdLst/>
            <a:ahLst/>
            <a:cxnLst/>
            <a:rect l="l" t="t" r="r" b="b"/>
            <a:pathLst>
              <a:path w="14732000" h="4906009">
                <a:moveTo>
                  <a:pt x="0" y="4905870"/>
                </a:moveTo>
                <a:lnTo>
                  <a:pt x="14732000" y="4905870"/>
                </a:lnTo>
                <a:lnTo>
                  <a:pt x="14732000" y="0"/>
                </a:lnTo>
                <a:lnTo>
                  <a:pt x="0" y="0"/>
                </a:lnTo>
                <a:lnTo>
                  <a:pt x="0" y="4905870"/>
                </a:lnTo>
                <a:close/>
              </a:path>
            </a:pathLst>
          </a:custGeom>
          <a:solidFill>
            <a:srgbClr val="D1D1D1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8" name="bg object 18"/>
          <p:cNvSpPr/>
          <p:nvPr/>
        </p:nvSpPr>
        <p:spPr>
          <a:xfrm>
            <a:off x="254000" y="10237431"/>
            <a:ext cx="14732000" cy="4906010"/>
          </a:xfrm>
          <a:custGeom>
            <a:avLst/>
            <a:gdLst/>
            <a:ahLst/>
            <a:cxnLst/>
            <a:rect l="l" t="t" r="r" b="b"/>
            <a:pathLst>
              <a:path w="14732000" h="4906009">
                <a:moveTo>
                  <a:pt x="0" y="4905870"/>
                </a:moveTo>
                <a:lnTo>
                  <a:pt x="14732000" y="4905870"/>
                </a:lnTo>
                <a:lnTo>
                  <a:pt x="14732000" y="0"/>
                </a:lnTo>
                <a:lnTo>
                  <a:pt x="0" y="0"/>
                </a:lnTo>
                <a:lnTo>
                  <a:pt x="0" y="4905870"/>
                </a:lnTo>
                <a:close/>
              </a:path>
            </a:pathLst>
          </a:custGeom>
          <a:solidFill>
            <a:srgbClr val="D1D1D1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62000" y="685800"/>
            <a:ext cx="13716000" cy="2743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62000" y="3943350"/>
            <a:ext cx="13716000" cy="11315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5181600" y="15944850"/>
            <a:ext cx="4876800" cy="8572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62000" y="15944850"/>
            <a:ext cx="3505200" cy="8572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972800" y="15944850"/>
            <a:ext cx="3505200" cy="8572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10785030" y="2870969"/>
            <a:ext cx="3802379" cy="11760200"/>
          </a:xfrm>
          <a:prstGeom prst="rect">
            <a:avLst/>
          </a:prstGeom>
        </p:spPr>
        <p:txBody>
          <a:bodyPr wrap="square" lIns="0" tIns="1397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dirty="0" sz="9900" spc="-10" b="1">
                <a:solidFill>
                  <a:srgbClr val="A9A9A9"/>
                </a:solidFill>
                <a:latin typeface="Arial"/>
                <a:cs typeface="Arial"/>
              </a:rPr>
              <a:t>foto_1</a:t>
            </a:r>
            <a:endParaRPr sz="9900">
              <a:latin typeface="Arial"/>
              <a:cs typeface="Arial"/>
            </a:endParaRPr>
          </a:p>
          <a:p>
            <a:pPr marL="12700" marR="5080">
              <a:lnSpc>
                <a:spcPct val="336700"/>
              </a:lnSpc>
              <a:spcBef>
                <a:spcPts val="505"/>
              </a:spcBef>
            </a:pPr>
            <a:r>
              <a:rPr dirty="0" sz="9900" spc="-10" b="1">
                <a:solidFill>
                  <a:srgbClr val="A9A9A9"/>
                </a:solidFill>
                <a:latin typeface="Arial"/>
                <a:cs typeface="Arial"/>
              </a:rPr>
              <a:t>foto_2 foto_3</a:t>
            </a:r>
            <a:endParaRPr sz="9900">
              <a:latin typeface="Arial"/>
              <a:cs typeface="Arial"/>
            </a:endParaRPr>
          </a:p>
        </p:txBody>
      </p:sp>
      <p:pic>
        <p:nvPicPr>
          <p:cNvPr id="3" name="object 3" descr="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11196269" y="15724099"/>
            <a:ext cx="3322119" cy="990397"/>
          </a:xfrm>
          <a:prstGeom prst="rect">
            <a:avLst/>
          </a:prstGeom>
        </p:spPr>
      </p:pic>
      <p:sp>
        <p:nvSpPr>
          <p:cNvPr id="4" name="object 4" descr=""/>
          <p:cNvSpPr/>
          <p:nvPr/>
        </p:nvSpPr>
        <p:spPr>
          <a:xfrm>
            <a:off x="885101" y="15601962"/>
            <a:ext cx="2533650" cy="478790"/>
          </a:xfrm>
          <a:custGeom>
            <a:avLst/>
            <a:gdLst/>
            <a:ahLst/>
            <a:cxnLst/>
            <a:rect l="l" t="t" r="r" b="b"/>
            <a:pathLst>
              <a:path w="2533650" h="478790">
                <a:moveTo>
                  <a:pt x="377761" y="248869"/>
                </a:moveTo>
                <a:lnTo>
                  <a:pt x="370319" y="204800"/>
                </a:lnTo>
                <a:lnTo>
                  <a:pt x="349021" y="170230"/>
                </a:lnTo>
                <a:lnTo>
                  <a:pt x="315391" y="145326"/>
                </a:lnTo>
                <a:lnTo>
                  <a:pt x="273278" y="131064"/>
                </a:lnTo>
                <a:lnTo>
                  <a:pt x="273278" y="250875"/>
                </a:lnTo>
                <a:lnTo>
                  <a:pt x="268579" y="273126"/>
                </a:lnTo>
                <a:lnTo>
                  <a:pt x="255358" y="287616"/>
                </a:lnTo>
                <a:lnTo>
                  <a:pt x="234950" y="295465"/>
                </a:lnTo>
                <a:lnTo>
                  <a:pt x="208673" y="297840"/>
                </a:lnTo>
                <a:lnTo>
                  <a:pt x="102971" y="297840"/>
                </a:lnTo>
                <a:lnTo>
                  <a:pt x="102971" y="203428"/>
                </a:lnTo>
                <a:lnTo>
                  <a:pt x="208673" y="203428"/>
                </a:lnTo>
                <a:lnTo>
                  <a:pt x="234950" y="205816"/>
                </a:lnTo>
                <a:lnTo>
                  <a:pt x="255358" y="213728"/>
                </a:lnTo>
                <a:lnTo>
                  <a:pt x="268579" y="228358"/>
                </a:lnTo>
                <a:lnTo>
                  <a:pt x="273278" y="250875"/>
                </a:lnTo>
                <a:lnTo>
                  <a:pt x="273278" y="131064"/>
                </a:lnTo>
                <a:lnTo>
                  <a:pt x="270954" y="130263"/>
                </a:lnTo>
                <a:lnTo>
                  <a:pt x="217246" y="125196"/>
                </a:lnTo>
                <a:lnTo>
                  <a:pt x="0" y="125196"/>
                </a:lnTo>
                <a:lnTo>
                  <a:pt x="0" y="478536"/>
                </a:lnTo>
                <a:lnTo>
                  <a:pt x="102971" y="478536"/>
                </a:lnTo>
                <a:lnTo>
                  <a:pt x="102971" y="372541"/>
                </a:lnTo>
                <a:lnTo>
                  <a:pt x="217246" y="372541"/>
                </a:lnTo>
                <a:lnTo>
                  <a:pt x="270954" y="367576"/>
                </a:lnTo>
                <a:lnTo>
                  <a:pt x="315391" y="352704"/>
                </a:lnTo>
                <a:lnTo>
                  <a:pt x="349021" y="327952"/>
                </a:lnTo>
                <a:lnTo>
                  <a:pt x="370319" y="293331"/>
                </a:lnTo>
                <a:lnTo>
                  <a:pt x="377761" y="248869"/>
                </a:lnTo>
                <a:close/>
              </a:path>
              <a:path w="2533650" h="478790">
                <a:moveTo>
                  <a:pt x="801712" y="478536"/>
                </a:moveTo>
                <a:lnTo>
                  <a:pt x="766724" y="410895"/>
                </a:lnTo>
                <a:lnTo>
                  <a:pt x="728878" y="337705"/>
                </a:lnTo>
                <a:lnTo>
                  <a:pt x="664146" y="212521"/>
                </a:lnTo>
                <a:lnTo>
                  <a:pt x="623036" y="133019"/>
                </a:lnTo>
                <a:lnTo>
                  <a:pt x="623036" y="337705"/>
                </a:lnTo>
                <a:lnTo>
                  <a:pt x="500367" y="337705"/>
                </a:lnTo>
                <a:lnTo>
                  <a:pt x="561949" y="212521"/>
                </a:lnTo>
                <a:lnTo>
                  <a:pt x="623036" y="337705"/>
                </a:lnTo>
                <a:lnTo>
                  <a:pt x="623036" y="133019"/>
                </a:lnTo>
                <a:lnTo>
                  <a:pt x="618998" y="125196"/>
                </a:lnTo>
                <a:lnTo>
                  <a:pt x="506425" y="125196"/>
                </a:lnTo>
                <a:lnTo>
                  <a:pt x="323697" y="478536"/>
                </a:lnTo>
                <a:lnTo>
                  <a:pt x="431723" y="478536"/>
                </a:lnTo>
                <a:lnTo>
                  <a:pt x="465035" y="410895"/>
                </a:lnTo>
                <a:lnTo>
                  <a:pt x="658863" y="410895"/>
                </a:lnTo>
                <a:lnTo>
                  <a:pt x="692188" y="478536"/>
                </a:lnTo>
                <a:lnTo>
                  <a:pt x="801712" y="478536"/>
                </a:lnTo>
                <a:close/>
              </a:path>
              <a:path w="2533650" h="478790">
                <a:moveTo>
                  <a:pt x="1206246" y="478536"/>
                </a:moveTo>
                <a:lnTo>
                  <a:pt x="1109700" y="366991"/>
                </a:lnTo>
                <a:lnTo>
                  <a:pt x="1102283" y="358406"/>
                </a:lnTo>
                <a:lnTo>
                  <a:pt x="1140206" y="342303"/>
                </a:lnTo>
                <a:lnTo>
                  <a:pt x="1169530" y="318211"/>
                </a:lnTo>
                <a:lnTo>
                  <a:pt x="1184783" y="292265"/>
                </a:lnTo>
                <a:lnTo>
                  <a:pt x="1188440" y="286067"/>
                </a:lnTo>
                <a:lnTo>
                  <a:pt x="1195146" y="245821"/>
                </a:lnTo>
                <a:lnTo>
                  <a:pt x="1187335" y="203428"/>
                </a:lnTo>
                <a:lnTo>
                  <a:pt x="1164653" y="168478"/>
                </a:lnTo>
                <a:lnTo>
                  <a:pt x="1130160" y="144399"/>
                </a:lnTo>
                <a:lnTo>
                  <a:pt x="1090663" y="131508"/>
                </a:lnTo>
                <a:lnTo>
                  <a:pt x="1090663" y="247853"/>
                </a:lnTo>
                <a:lnTo>
                  <a:pt x="1085900" y="269278"/>
                </a:lnTo>
                <a:lnTo>
                  <a:pt x="1072680" y="282930"/>
                </a:lnTo>
                <a:lnTo>
                  <a:pt x="1052550" y="290156"/>
                </a:lnTo>
                <a:lnTo>
                  <a:pt x="1027074" y="292265"/>
                </a:lnTo>
                <a:lnTo>
                  <a:pt x="916825" y="292265"/>
                </a:lnTo>
                <a:lnTo>
                  <a:pt x="916825" y="203428"/>
                </a:lnTo>
                <a:lnTo>
                  <a:pt x="1027074" y="203428"/>
                </a:lnTo>
                <a:lnTo>
                  <a:pt x="1052550" y="205549"/>
                </a:lnTo>
                <a:lnTo>
                  <a:pt x="1072680" y="212775"/>
                </a:lnTo>
                <a:lnTo>
                  <a:pt x="1085900" y="226441"/>
                </a:lnTo>
                <a:lnTo>
                  <a:pt x="1090663" y="247853"/>
                </a:lnTo>
                <a:lnTo>
                  <a:pt x="1090663" y="131508"/>
                </a:lnTo>
                <a:lnTo>
                  <a:pt x="1086015" y="129984"/>
                </a:lnTo>
                <a:lnTo>
                  <a:pt x="1034630" y="125183"/>
                </a:lnTo>
                <a:lnTo>
                  <a:pt x="814870" y="125183"/>
                </a:lnTo>
                <a:lnTo>
                  <a:pt x="814870" y="478536"/>
                </a:lnTo>
                <a:lnTo>
                  <a:pt x="917333" y="478536"/>
                </a:lnTo>
                <a:lnTo>
                  <a:pt x="917333" y="366991"/>
                </a:lnTo>
                <a:lnTo>
                  <a:pt x="993241" y="366991"/>
                </a:lnTo>
                <a:lnTo>
                  <a:pt x="1086624" y="478536"/>
                </a:lnTo>
                <a:lnTo>
                  <a:pt x="1206246" y="478536"/>
                </a:lnTo>
                <a:close/>
              </a:path>
              <a:path w="2533650" h="478790">
                <a:moveTo>
                  <a:pt x="1585912" y="0"/>
                </a:moveTo>
                <a:lnTo>
                  <a:pt x="1462227" y="0"/>
                </a:lnTo>
                <a:lnTo>
                  <a:pt x="1393063" y="84810"/>
                </a:lnTo>
                <a:lnTo>
                  <a:pt x="1466265" y="84810"/>
                </a:lnTo>
                <a:lnTo>
                  <a:pt x="1585912" y="0"/>
                </a:lnTo>
                <a:close/>
              </a:path>
              <a:path w="2533650" h="478790">
                <a:moveTo>
                  <a:pt x="1690382" y="478536"/>
                </a:moveTo>
                <a:lnTo>
                  <a:pt x="1655394" y="410895"/>
                </a:lnTo>
                <a:lnTo>
                  <a:pt x="1617535" y="337693"/>
                </a:lnTo>
                <a:lnTo>
                  <a:pt x="1552803" y="212521"/>
                </a:lnTo>
                <a:lnTo>
                  <a:pt x="1511693" y="133019"/>
                </a:lnTo>
                <a:lnTo>
                  <a:pt x="1511693" y="337693"/>
                </a:lnTo>
                <a:lnTo>
                  <a:pt x="1389037" y="337693"/>
                </a:lnTo>
                <a:lnTo>
                  <a:pt x="1450619" y="212521"/>
                </a:lnTo>
                <a:lnTo>
                  <a:pt x="1511693" y="337693"/>
                </a:lnTo>
                <a:lnTo>
                  <a:pt x="1511693" y="133019"/>
                </a:lnTo>
                <a:lnTo>
                  <a:pt x="1507655" y="125196"/>
                </a:lnTo>
                <a:lnTo>
                  <a:pt x="1395095" y="125196"/>
                </a:lnTo>
                <a:lnTo>
                  <a:pt x="1212367" y="478536"/>
                </a:lnTo>
                <a:lnTo>
                  <a:pt x="1320393" y="478536"/>
                </a:lnTo>
                <a:lnTo>
                  <a:pt x="1353693" y="410895"/>
                </a:lnTo>
                <a:lnTo>
                  <a:pt x="1547520" y="410895"/>
                </a:lnTo>
                <a:lnTo>
                  <a:pt x="1580832" y="478536"/>
                </a:lnTo>
                <a:lnTo>
                  <a:pt x="1690382" y="478536"/>
                </a:lnTo>
                <a:close/>
              </a:path>
              <a:path w="2533650" h="478790">
                <a:moveTo>
                  <a:pt x="2094915" y="301866"/>
                </a:moveTo>
                <a:lnTo>
                  <a:pt x="2089734" y="257111"/>
                </a:lnTo>
                <a:lnTo>
                  <a:pt x="2074633" y="218274"/>
                </a:lnTo>
                <a:lnTo>
                  <a:pt x="2066163" y="206971"/>
                </a:lnTo>
                <a:lnTo>
                  <a:pt x="2050249" y="185712"/>
                </a:lnTo>
                <a:lnTo>
                  <a:pt x="2017229" y="159766"/>
                </a:lnTo>
                <a:lnTo>
                  <a:pt x="1989912" y="147129"/>
                </a:lnTo>
                <a:lnTo>
                  <a:pt x="1989912" y="301866"/>
                </a:lnTo>
                <a:lnTo>
                  <a:pt x="1980996" y="343103"/>
                </a:lnTo>
                <a:lnTo>
                  <a:pt x="1955698" y="372795"/>
                </a:lnTo>
                <a:lnTo>
                  <a:pt x="1916214" y="390740"/>
                </a:lnTo>
                <a:lnTo>
                  <a:pt x="1864728" y="396773"/>
                </a:lnTo>
                <a:lnTo>
                  <a:pt x="1806486" y="396773"/>
                </a:lnTo>
                <a:lnTo>
                  <a:pt x="1806486" y="206971"/>
                </a:lnTo>
                <a:lnTo>
                  <a:pt x="1864728" y="206971"/>
                </a:lnTo>
                <a:lnTo>
                  <a:pt x="1916214" y="213004"/>
                </a:lnTo>
                <a:lnTo>
                  <a:pt x="1955698" y="230949"/>
                </a:lnTo>
                <a:lnTo>
                  <a:pt x="1980996" y="260629"/>
                </a:lnTo>
                <a:lnTo>
                  <a:pt x="1989912" y="301866"/>
                </a:lnTo>
                <a:lnTo>
                  <a:pt x="1989912" y="147129"/>
                </a:lnTo>
                <a:lnTo>
                  <a:pt x="1976221" y="140792"/>
                </a:lnTo>
                <a:lnTo>
                  <a:pt x="1927860" y="129146"/>
                </a:lnTo>
                <a:lnTo>
                  <a:pt x="1872805" y="125183"/>
                </a:lnTo>
                <a:lnTo>
                  <a:pt x="1703514" y="125183"/>
                </a:lnTo>
                <a:lnTo>
                  <a:pt x="1703514" y="478536"/>
                </a:lnTo>
                <a:lnTo>
                  <a:pt x="1872805" y="478536"/>
                </a:lnTo>
                <a:lnTo>
                  <a:pt x="1927860" y="474586"/>
                </a:lnTo>
                <a:lnTo>
                  <a:pt x="1976221" y="462940"/>
                </a:lnTo>
                <a:lnTo>
                  <a:pt x="2017229" y="443966"/>
                </a:lnTo>
                <a:lnTo>
                  <a:pt x="2050249" y="418020"/>
                </a:lnTo>
                <a:lnTo>
                  <a:pt x="2074633" y="385457"/>
                </a:lnTo>
                <a:lnTo>
                  <a:pt x="2089734" y="346621"/>
                </a:lnTo>
                <a:lnTo>
                  <a:pt x="2094915" y="301866"/>
                </a:lnTo>
                <a:close/>
              </a:path>
              <a:path w="2533650" h="478790">
                <a:moveTo>
                  <a:pt x="2533319" y="125196"/>
                </a:moveTo>
                <a:lnTo>
                  <a:pt x="2433878" y="125196"/>
                </a:lnTo>
                <a:lnTo>
                  <a:pt x="2433878" y="341236"/>
                </a:lnTo>
                <a:lnTo>
                  <a:pt x="2240813" y="125196"/>
                </a:lnTo>
                <a:lnTo>
                  <a:pt x="2131771" y="125196"/>
                </a:lnTo>
                <a:lnTo>
                  <a:pt x="2131771" y="478548"/>
                </a:lnTo>
                <a:lnTo>
                  <a:pt x="2231225" y="478548"/>
                </a:lnTo>
                <a:lnTo>
                  <a:pt x="2231225" y="246329"/>
                </a:lnTo>
                <a:lnTo>
                  <a:pt x="2442959" y="478548"/>
                </a:lnTo>
                <a:lnTo>
                  <a:pt x="2533319" y="478548"/>
                </a:lnTo>
                <a:lnTo>
                  <a:pt x="2533319" y="125196"/>
                </a:lnTo>
                <a:close/>
              </a:path>
            </a:pathLst>
          </a:custGeom>
          <a:solidFill>
            <a:srgbClr val="ED1B2D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" name="object 5" descr=""/>
          <p:cNvSpPr/>
          <p:nvPr/>
        </p:nvSpPr>
        <p:spPr>
          <a:xfrm>
            <a:off x="3470148" y="15601962"/>
            <a:ext cx="193040" cy="478790"/>
          </a:xfrm>
          <a:custGeom>
            <a:avLst/>
            <a:gdLst/>
            <a:ahLst/>
            <a:cxnLst/>
            <a:rect l="l" t="t" r="r" b="b"/>
            <a:pathLst>
              <a:path w="193039" h="478790">
                <a:moveTo>
                  <a:pt x="109512" y="125209"/>
                </a:moveTo>
                <a:lnTo>
                  <a:pt x="6553" y="125209"/>
                </a:lnTo>
                <a:lnTo>
                  <a:pt x="6553" y="478536"/>
                </a:lnTo>
                <a:lnTo>
                  <a:pt x="109512" y="478536"/>
                </a:lnTo>
                <a:lnTo>
                  <a:pt x="109512" y="125209"/>
                </a:lnTo>
                <a:close/>
              </a:path>
              <a:path w="193039" h="478790">
                <a:moveTo>
                  <a:pt x="192824" y="0"/>
                </a:moveTo>
                <a:lnTo>
                  <a:pt x="69151" y="0"/>
                </a:lnTo>
                <a:lnTo>
                  <a:pt x="0" y="84810"/>
                </a:lnTo>
                <a:lnTo>
                  <a:pt x="73177" y="84810"/>
                </a:lnTo>
                <a:lnTo>
                  <a:pt x="192824" y="0"/>
                </a:lnTo>
                <a:close/>
              </a:path>
            </a:pathLst>
          </a:custGeom>
          <a:solidFill>
            <a:srgbClr val="ED1B2D"/>
          </a:solidFill>
        </p:spPr>
        <p:txBody>
          <a:bodyPr wrap="square" lIns="0" tIns="0" rIns="0" bIns="0" rtlCol="0"/>
          <a:lstStyle/>
          <a:p/>
        </p:txBody>
      </p:sp>
      <p:grpSp>
        <p:nvGrpSpPr>
          <p:cNvPr id="6" name="object 6" descr=""/>
          <p:cNvGrpSpPr/>
          <p:nvPr/>
        </p:nvGrpSpPr>
        <p:grpSpPr>
          <a:xfrm>
            <a:off x="885102" y="16152145"/>
            <a:ext cx="1614170" cy="354965"/>
            <a:chOff x="885102" y="16152145"/>
            <a:chExt cx="1614170" cy="354965"/>
          </a:xfrm>
        </p:grpSpPr>
        <p:sp>
          <p:nvSpPr>
            <p:cNvPr id="7" name="object 7" descr=""/>
            <p:cNvSpPr/>
            <p:nvPr/>
          </p:nvSpPr>
          <p:spPr>
            <a:xfrm>
              <a:off x="885101" y="16152152"/>
              <a:ext cx="1283335" cy="343535"/>
            </a:xfrm>
            <a:custGeom>
              <a:avLst/>
              <a:gdLst/>
              <a:ahLst/>
              <a:cxnLst/>
              <a:rect l="l" t="t" r="r" b="b"/>
              <a:pathLst>
                <a:path w="1283335" h="343534">
                  <a:moveTo>
                    <a:pt x="409219" y="343458"/>
                  </a:moveTo>
                  <a:lnTo>
                    <a:pt x="247777" y="136893"/>
                  </a:lnTo>
                  <a:lnTo>
                    <a:pt x="400380" y="0"/>
                  </a:lnTo>
                  <a:lnTo>
                    <a:pt x="275755" y="0"/>
                  </a:lnTo>
                  <a:lnTo>
                    <a:pt x="100101" y="158978"/>
                  </a:lnTo>
                  <a:lnTo>
                    <a:pt x="100101" y="0"/>
                  </a:lnTo>
                  <a:lnTo>
                    <a:pt x="0" y="0"/>
                  </a:lnTo>
                  <a:lnTo>
                    <a:pt x="0" y="343458"/>
                  </a:lnTo>
                  <a:lnTo>
                    <a:pt x="100101" y="343458"/>
                  </a:lnTo>
                  <a:lnTo>
                    <a:pt x="100101" y="263486"/>
                  </a:lnTo>
                  <a:lnTo>
                    <a:pt x="176149" y="195770"/>
                  </a:lnTo>
                  <a:lnTo>
                    <a:pt x="291439" y="343458"/>
                  </a:lnTo>
                  <a:lnTo>
                    <a:pt x="409219" y="343458"/>
                  </a:lnTo>
                  <a:close/>
                </a:path>
                <a:path w="1283335" h="343534">
                  <a:moveTo>
                    <a:pt x="812241" y="343458"/>
                  </a:moveTo>
                  <a:lnTo>
                    <a:pt x="718375" y="235026"/>
                  </a:lnTo>
                  <a:lnTo>
                    <a:pt x="711161" y="226682"/>
                  </a:lnTo>
                  <a:lnTo>
                    <a:pt x="748030" y="211048"/>
                  </a:lnTo>
                  <a:lnTo>
                    <a:pt x="776541" y="187629"/>
                  </a:lnTo>
                  <a:lnTo>
                    <a:pt x="791375" y="162420"/>
                  </a:lnTo>
                  <a:lnTo>
                    <a:pt x="794918" y="156387"/>
                  </a:lnTo>
                  <a:lnTo>
                    <a:pt x="801446" y="117271"/>
                  </a:lnTo>
                  <a:lnTo>
                    <a:pt x="793851" y="76060"/>
                  </a:lnTo>
                  <a:lnTo>
                    <a:pt x="793648" y="74917"/>
                  </a:lnTo>
                  <a:lnTo>
                    <a:pt x="771804" y="42075"/>
                  </a:lnTo>
                  <a:lnTo>
                    <a:pt x="738263" y="18669"/>
                  </a:lnTo>
                  <a:lnTo>
                    <a:pt x="699871" y="6134"/>
                  </a:lnTo>
                  <a:lnTo>
                    <a:pt x="699871" y="119227"/>
                  </a:lnTo>
                  <a:lnTo>
                    <a:pt x="695248" y="140055"/>
                  </a:lnTo>
                  <a:lnTo>
                    <a:pt x="682383" y="153339"/>
                  </a:lnTo>
                  <a:lnTo>
                    <a:pt x="662813" y="160362"/>
                  </a:lnTo>
                  <a:lnTo>
                    <a:pt x="638035" y="162420"/>
                  </a:lnTo>
                  <a:lnTo>
                    <a:pt x="531672" y="162420"/>
                  </a:lnTo>
                  <a:lnTo>
                    <a:pt x="531672" y="76060"/>
                  </a:lnTo>
                  <a:lnTo>
                    <a:pt x="638035" y="76060"/>
                  </a:lnTo>
                  <a:lnTo>
                    <a:pt x="662813" y="78117"/>
                  </a:lnTo>
                  <a:lnTo>
                    <a:pt x="682383" y="85128"/>
                  </a:lnTo>
                  <a:lnTo>
                    <a:pt x="695248" y="98412"/>
                  </a:lnTo>
                  <a:lnTo>
                    <a:pt x="699871" y="119227"/>
                  </a:lnTo>
                  <a:lnTo>
                    <a:pt x="699871" y="6134"/>
                  </a:lnTo>
                  <a:lnTo>
                    <a:pt x="695363" y="4660"/>
                  </a:lnTo>
                  <a:lnTo>
                    <a:pt x="645414" y="12"/>
                  </a:lnTo>
                  <a:lnTo>
                    <a:pt x="432562" y="12"/>
                  </a:lnTo>
                  <a:lnTo>
                    <a:pt x="432562" y="343458"/>
                  </a:lnTo>
                  <a:lnTo>
                    <a:pt x="532168" y="343458"/>
                  </a:lnTo>
                  <a:lnTo>
                    <a:pt x="532168" y="235026"/>
                  </a:lnTo>
                  <a:lnTo>
                    <a:pt x="605167" y="235026"/>
                  </a:lnTo>
                  <a:lnTo>
                    <a:pt x="695947" y="343458"/>
                  </a:lnTo>
                  <a:lnTo>
                    <a:pt x="812241" y="343458"/>
                  </a:lnTo>
                  <a:close/>
                </a:path>
                <a:path w="1283335" h="343534">
                  <a:moveTo>
                    <a:pt x="1282839" y="343458"/>
                  </a:moveTo>
                  <a:lnTo>
                    <a:pt x="1248841" y="277736"/>
                  </a:lnTo>
                  <a:lnTo>
                    <a:pt x="1212037" y="206565"/>
                  </a:lnTo>
                  <a:lnTo>
                    <a:pt x="1149108" y="84886"/>
                  </a:lnTo>
                  <a:lnTo>
                    <a:pt x="1109141" y="7594"/>
                  </a:lnTo>
                  <a:lnTo>
                    <a:pt x="1109141" y="206565"/>
                  </a:lnTo>
                  <a:lnTo>
                    <a:pt x="989914" y="206565"/>
                  </a:lnTo>
                  <a:lnTo>
                    <a:pt x="1049782" y="84886"/>
                  </a:lnTo>
                  <a:lnTo>
                    <a:pt x="1109141" y="206565"/>
                  </a:lnTo>
                  <a:lnTo>
                    <a:pt x="1109141" y="7594"/>
                  </a:lnTo>
                  <a:lnTo>
                    <a:pt x="1105217" y="0"/>
                  </a:lnTo>
                  <a:lnTo>
                    <a:pt x="995781" y="0"/>
                  </a:lnTo>
                  <a:lnTo>
                    <a:pt x="818184" y="343458"/>
                  </a:lnTo>
                  <a:lnTo>
                    <a:pt x="923175" y="343458"/>
                  </a:lnTo>
                  <a:lnTo>
                    <a:pt x="955560" y="277736"/>
                  </a:lnTo>
                  <a:lnTo>
                    <a:pt x="1143977" y="277736"/>
                  </a:lnTo>
                  <a:lnTo>
                    <a:pt x="1176362" y="343458"/>
                  </a:lnTo>
                  <a:lnTo>
                    <a:pt x="1282839" y="343458"/>
                  </a:lnTo>
                  <a:close/>
                </a:path>
              </a:pathLst>
            </a:custGeom>
            <a:solidFill>
              <a:srgbClr val="ED1B2D"/>
            </a:solidFill>
          </p:spPr>
          <p:txBody>
            <a:bodyPr wrap="square" lIns="0" tIns="0" rIns="0" bIns="0" rtlCol="0"/>
            <a:lstStyle/>
            <a:p/>
          </p:txBody>
        </p:sp>
        <p:pic>
          <p:nvPicPr>
            <p:cNvPr id="8" name="object 8" descr=""/>
            <p:cNvPicPr/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2390533" y="16152148"/>
              <a:ext cx="108546" cy="108530"/>
            </a:xfrm>
            <a:prstGeom prst="rect">
              <a:avLst/>
            </a:prstGeom>
          </p:spPr>
        </p:pic>
        <p:pic>
          <p:nvPicPr>
            <p:cNvPr id="9" name="object 9" descr=""/>
            <p:cNvPicPr/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2224963" y="16152148"/>
              <a:ext cx="108546" cy="108530"/>
            </a:xfrm>
            <a:prstGeom prst="rect">
              <a:avLst/>
            </a:prstGeom>
          </p:spPr>
        </p:pic>
        <p:sp>
          <p:nvSpPr>
            <p:cNvPr id="10" name="object 10" descr=""/>
            <p:cNvSpPr/>
            <p:nvPr/>
          </p:nvSpPr>
          <p:spPr>
            <a:xfrm>
              <a:off x="2161108" y="16297875"/>
              <a:ext cx="332740" cy="209550"/>
            </a:xfrm>
            <a:custGeom>
              <a:avLst/>
              <a:gdLst/>
              <a:ahLst/>
              <a:cxnLst/>
              <a:rect l="l" t="t" r="r" b="b"/>
              <a:pathLst>
                <a:path w="332739" h="209550">
                  <a:moveTo>
                    <a:pt x="332663" y="0"/>
                  </a:moveTo>
                  <a:lnTo>
                    <a:pt x="232575" y="0"/>
                  </a:lnTo>
                  <a:lnTo>
                    <a:pt x="232575" y="38761"/>
                  </a:lnTo>
                  <a:lnTo>
                    <a:pt x="228121" y="75256"/>
                  </a:lnTo>
                  <a:lnTo>
                    <a:pt x="213871" y="102916"/>
                  </a:lnTo>
                  <a:lnTo>
                    <a:pt x="188491" y="120456"/>
                  </a:lnTo>
                  <a:lnTo>
                    <a:pt x="150647" y="126588"/>
                  </a:lnTo>
                  <a:lnTo>
                    <a:pt x="124431" y="124182"/>
                  </a:lnTo>
                  <a:lnTo>
                    <a:pt x="102495" y="116901"/>
                  </a:lnTo>
                  <a:lnTo>
                    <a:pt x="83778" y="104652"/>
                  </a:lnTo>
                  <a:lnTo>
                    <a:pt x="67221" y="87340"/>
                  </a:lnTo>
                  <a:lnTo>
                    <a:pt x="0" y="145736"/>
                  </a:lnTo>
                  <a:lnTo>
                    <a:pt x="27556" y="172389"/>
                  </a:lnTo>
                  <a:lnTo>
                    <a:pt x="61458" y="192285"/>
                  </a:lnTo>
                  <a:lnTo>
                    <a:pt x="102537" y="204731"/>
                  </a:lnTo>
                  <a:lnTo>
                    <a:pt x="151625" y="209034"/>
                  </a:lnTo>
                  <a:lnTo>
                    <a:pt x="206606" y="203613"/>
                  </a:lnTo>
                  <a:lnTo>
                    <a:pt x="251771" y="188078"/>
                  </a:lnTo>
                  <a:lnTo>
                    <a:pt x="287040" y="163520"/>
                  </a:lnTo>
                  <a:lnTo>
                    <a:pt x="312332" y="131030"/>
                  </a:lnTo>
                  <a:lnTo>
                    <a:pt x="327567" y="91698"/>
                  </a:lnTo>
                  <a:lnTo>
                    <a:pt x="332663" y="46616"/>
                  </a:lnTo>
                  <a:lnTo>
                    <a:pt x="332663" y="0"/>
                  </a:lnTo>
                  <a:close/>
                </a:path>
              </a:pathLst>
            </a:custGeom>
            <a:solidFill>
              <a:srgbClr val="ED1B2D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_grafika</dc:title>
  <dcterms:created xsi:type="dcterms:W3CDTF">2025-06-20T07:49:38Z</dcterms:created>
  <dcterms:modified xsi:type="dcterms:W3CDTF">2025-06-20T07:49:38Z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2025-06-20T00:00:00Z</vt:filetime>
  </property>
  <property fmtid="{D5CDD505-2E9C-101B-9397-08002B2CF9AE}" pid="3" name="Creator">
    <vt:lpwstr>Serif Affinity Designer 1.10.5</vt:lpwstr>
  </property>
  <property fmtid="{D5CDD505-2E9C-101B-9397-08002B2CF9AE}" pid="4" name="LastSaved">
    <vt:filetime>2025-06-20T00:00:00Z</vt:filetime>
  </property>
  <property fmtid="{D5CDD505-2E9C-101B-9397-08002B2CF9AE}" pid="5" name="Producer">
    <vt:lpwstr>PDFlib+PDI 9.3.1-i (Win32)</vt:lpwstr>
  </property>
  <property fmtid="{D5CDD505-2E9C-101B-9397-08002B2CF9AE}" pid="6" name="trapped">
    <vt:lpwstr>false</vt:lpwstr>
  </property>
</Properties>
</file>