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3716000" cy="13716000"/>
  <p:notesSz cx="13716000" cy="13716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59149" y="12275680"/>
            <a:ext cx="3322119" cy="990397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 descr="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2025-06-20T07:49:33Z</dcterms:created>
  <dcterms:modified xsi:type="dcterms:W3CDTF">2025-06-20T07:49:33Z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