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7975600"/>
  <p:notesSz cx="15240000" cy="79756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2472436"/>
            <a:ext cx="12954000" cy="167487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4466336"/>
            <a:ext cx="10668000" cy="1993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1834388"/>
            <a:ext cx="66294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65765" y="254000"/>
            <a:ext cx="4620259" cy="5600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900" b="1" i="0">
                <a:solidFill>
                  <a:srgbClr val="A9A9A9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1834388"/>
            <a:ext cx="13716000" cy="5263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7417308"/>
            <a:ext cx="48768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7417308"/>
            <a:ext cx="3505200" cy="3987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254000" y="254000"/>
            <a:ext cx="462026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marL="54864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182882" y="254000"/>
            <a:ext cx="4874260" cy="5600700"/>
          </a:xfrm>
          <a:prstGeom prst="rect">
            <a:avLst/>
          </a:prstGeom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9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350"/>
              </a:spcBef>
            </a:pPr>
            <a:endParaRPr sz="9900">
              <a:latin typeface="Times New Roman"/>
              <a:cs typeface="Times New Roman"/>
            </a:endParaRPr>
          </a:p>
          <a:p>
            <a:pPr algn="ctr" marL="189230">
              <a:lnSpc>
                <a:spcPct val="100000"/>
              </a:lnSpc>
              <a:spcBef>
                <a:spcPts val="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99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0365765" y="254000"/>
            <a:ext cx="4620260" cy="5600700"/>
          </a:xfrm>
          <a:prstGeom prst="rect"/>
          <a:solidFill>
            <a:srgbClr val="D1D1D1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</a:p>
          <a:p>
            <a:pPr>
              <a:lnSpc>
                <a:spcPct val="100000"/>
              </a:lnSpc>
              <a:spcBef>
                <a:spcPts val="5350"/>
              </a:spcBef>
            </a:pPr>
          </a:p>
          <a:p>
            <a:pPr marL="483870">
              <a:lnSpc>
                <a:spcPct val="100000"/>
              </a:lnSpc>
              <a:spcBef>
                <a:spcPts val="5"/>
              </a:spcBef>
            </a:pPr>
            <a:r>
              <a:rPr dirty="0" spc="-10"/>
              <a:t>foto_3</a:t>
            </a:r>
          </a:p>
        </p:txBody>
      </p:sp>
      <p:sp>
        <p:nvSpPr>
          <p:cNvPr id="5" name="object 5" descr=""/>
          <p:cNvSpPr/>
          <p:nvPr/>
        </p:nvSpPr>
        <p:spPr>
          <a:xfrm>
            <a:off x="935901" y="6470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3520948" y="6470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 descr=""/>
          <p:cNvGrpSpPr/>
          <p:nvPr/>
        </p:nvGrpSpPr>
        <p:grpSpPr>
          <a:xfrm>
            <a:off x="935902" y="7020845"/>
            <a:ext cx="1614170" cy="354965"/>
            <a:chOff x="935902" y="7020845"/>
            <a:chExt cx="1614170" cy="354965"/>
          </a:xfrm>
        </p:grpSpPr>
        <p:sp>
          <p:nvSpPr>
            <p:cNvPr id="8" name="object 8" descr=""/>
            <p:cNvSpPr/>
            <p:nvPr/>
          </p:nvSpPr>
          <p:spPr>
            <a:xfrm>
              <a:off x="935901" y="7020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58" y="6134"/>
                  </a:lnTo>
                  <a:lnTo>
                    <a:pt x="699858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58" y="119227"/>
                  </a:lnTo>
                  <a:lnTo>
                    <a:pt x="699858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34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41333" y="7020848"/>
              <a:ext cx="108546" cy="108530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75763" y="7020848"/>
              <a:ext cx="108546" cy="108530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2211908" y="7166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386769" y="6592798"/>
            <a:ext cx="3322119" cy="99039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2025-06-20T07:49:43Z</dcterms:created>
  <dcterms:modified xsi:type="dcterms:W3CDTF">2025-06-20T07:49:43Z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