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1303000" cy="20104100"/>
  <p:notesSz cx="113030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5712460"/>
          </a:xfrm>
          <a:custGeom>
            <a:avLst/>
            <a:gdLst/>
            <a:ahLst/>
            <a:cxnLst/>
            <a:rect l="l" t="t" r="r" b="b"/>
            <a:pathLst>
              <a:path w="10890250" h="5712460">
                <a:moveTo>
                  <a:pt x="0" y="5712182"/>
                </a:moveTo>
                <a:lnTo>
                  <a:pt x="10889720" y="5712182"/>
                </a:lnTo>
                <a:lnTo>
                  <a:pt x="10889720" y="0"/>
                </a:lnTo>
                <a:lnTo>
                  <a:pt x="0" y="0"/>
                </a:lnTo>
                <a:lnTo>
                  <a:pt x="0" y="57121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5467" y="804164"/>
            <a:ext cx="101784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570472" y="3925196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815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209417" y="6178513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570472" y="10291537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815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209417" y="12357016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7570472" y="16479829"/>
            <a:ext cx="3139440" cy="1271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15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815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89764" y="18913665"/>
            <a:ext cx="2739018" cy="816562"/>
          </a:xfrm>
          <a:prstGeom prst="rect">
            <a:avLst/>
          </a:prstGeom>
        </p:spPr>
      </p:pic>
      <p:sp>
        <p:nvSpPr>
          <p:cNvPr id="8" name="object 8" descr="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0" name="object 10" descr="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2025-06-20T07:49:47Z</dcterms:created>
  <dcterms:modified xsi:type="dcterms:W3CDTF">2025-06-20T07:49:47Z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