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72495" y="18435302"/>
            <a:ext cx="1424040" cy="13926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2025-06-19T07:21:45Z</dcterms:created>
  <dcterms:modified xsi:type="dcterms:W3CDTF">2025-06-19T07:21:45Z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