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859702" y="11793563"/>
            <a:ext cx="12113895" cy="1689735"/>
            <a:chOff x="859702" y="11793563"/>
            <a:chExt cx="12113895" cy="168973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45849" y="11793563"/>
              <a:ext cx="1727200" cy="1689156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859701" y="12185662"/>
              <a:ext cx="2778125" cy="894080"/>
            </a:xfrm>
            <a:custGeom>
              <a:avLst/>
              <a:gdLst/>
              <a:ahLst/>
              <a:cxnLst/>
              <a:rect l="l" t="t" r="r" b="b"/>
              <a:pathLst>
                <a:path w="2778125" h="894080">
                  <a:moveTo>
                    <a:pt x="377761" y="248869"/>
                  </a:moveTo>
                  <a:lnTo>
                    <a:pt x="370319" y="204800"/>
                  </a:lnTo>
                  <a:lnTo>
                    <a:pt x="349021" y="170230"/>
                  </a:lnTo>
                  <a:lnTo>
                    <a:pt x="315391" y="145326"/>
                  </a:lnTo>
                  <a:lnTo>
                    <a:pt x="273278" y="131064"/>
                  </a:lnTo>
                  <a:lnTo>
                    <a:pt x="273278" y="250875"/>
                  </a:lnTo>
                  <a:lnTo>
                    <a:pt x="268579" y="273126"/>
                  </a:lnTo>
                  <a:lnTo>
                    <a:pt x="255358" y="287616"/>
                  </a:lnTo>
                  <a:lnTo>
                    <a:pt x="234950" y="295465"/>
                  </a:lnTo>
                  <a:lnTo>
                    <a:pt x="208673" y="297840"/>
                  </a:lnTo>
                  <a:lnTo>
                    <a:pt x="102971" y="297840"/>
                  </a:lnTo>
                  <a:lnTo>
                    <a:pt x="102971" y="203428"/>
                  </a:lnTo>
                  <a:lnTo>
                    <a:pt x="208673" y="203428"/>
                  </a:lnTo>
                  <a:lnTo>
                    <a:pt x="234950" y="205816"/>
                  </a:lnTo>
                  <a:lnTo>
                    <a:pt x="255358" y="213728"/>
                  </a:lnTo>
                  <a:lnTo>
                    <a:pt x="268579" y="228358"/>
                  </a:lnTo>
                  <a:lnTo>
                    <a:pt x="273278" y="250875"/>
                  </a:lnTo>
                  <a:lnTo>
                    <a:pt x="273278" y="131064"/>
                  </a:lnTo>
                  <a:lnTo>
                    <a:pt x="270954" y="130263"/>
                  </a:lnTo>
                  <a:lnTo>
                    <a:pt x="217246" y="125196"/>
                  </a:lnTo>
                  <a:lnTo>
                    <a:pt x="0" y="125196"/>
                  </a:lnTo>
                  <a:lnTo>
                    <a:pt x="0" y="478536"/>
                  </a:lnTo>
                  <a:lnTo>
                    <a:pt x="102971" y="478536"/>
                  </a:lnTo>
                  <a:lnTo>
                    <a:pt x="102971" y="372541"/>
                  </a:lnTo>
                  <a:lnTo>
                    <a:pt x="217246" y="372541"/>
                  </a:lnTo>
                  <a:lnTo>
                    <a:pt x="270954" y="367576"/>
                  </a:lnTo>
                  <a:lnTo>
                    <a:pt x="315391" y="352704"/>
                  </a:lnTo>
                  <a:lnTo>
                    <a:pt x="349021" y="327952"/>
                  </a:lnTo>
                  <a:lnTo>
                    <a:pt x="370319" y="293331"/>
                  </a:lnTo>
                  <a:lnTo>
                    <a:pt x="377761" y="248869"/>
                  </a:lnTo>
                  <a:close/>
                </a:path>
                <a:path w="2778125" h="894080">
                  <a:moveTo>
                    <a:pt x="409206" y="893648"/>
                  </a:moveTo>
                  <a:lnTo>
                    <a:pt x="247777" y="687082"/>
                  </a:lnTo>
                  <a:lnTo>
                    <a:pt x="400380" y="550189"/>
                  </a:lnTo>
                  <a:lnTo>
                    <a:pt x="275755" y="550189"/>
                  </a:lnTo>
                  <a:lnTo>
                    <a:pt x="100101" y="709168"/>
                  </a:lnTo>
                  <a:lnTo>
                    <a:pt x="100101" y="550189"/>
                  </a:lnTo>
                  <a:lnTo>
                    <a:pt x="0" y="550189"/>
                  </a:lnTo>
                  <a:lnTo>
                    <a:pt x="0" y="893648"/>
                  </a:lnTo>
                  <a:lnTo>
                    <a:pt x="100101" y="893648"/>
                  </a:lnTo>
                  <a:lnTo>
                    <a:pt x="100101" y="813676"/>
                  </a:lnTo>
                  <a:lnTo>
                    <a:pt x="176149" y="745959"/>
                  </a:lnTo>
                  <a:lnTo>
                    <a:pt x="291439" y="893648"/>
                  </a:lnTo>
                  <a:lnTo>
                    <a:pt x="409206" y="893648"/>
                  </a:lnTo>
                  <a:close/>
                </a:path>
                <a:path w="2778125" h="894080">
                  <a:moveTo>
                    <a:pt x="801712" y="478536"/>
                  </a:moveTo>
                  <a:lnTo>
                    <a:pt x="766724" y="410895"/>
                  </a:lnTo>
                  <a:lnTo>
                    <a:pt x="728878" y="337705"/>
                  </a:lnTo>
                  <a:lnTo>
                    <a:pt x="664146" y="212521"/>
                  </a:lnTo>
                  <a:lnTo>
                    <a:pt x="623036" y="133019"/>
                  </a:lnTo>
                  <a:lnTo>
                    <a:pt x="623036" y="337705"/>
                  </a:lnTo>
                  <a:lnTo>
                    <a:pt x="500367" y="337705"/>
                  </a:lnTo>
                  <a:lnTo>
                    <a:pt x="561949" y="212521"/>
                  </a:lnTo>
                  <a:lnTo>
                    <a:pt x="623036" y="337705"/>
                  </a:lnTo>
                  <a:lnTo>
                    <a:pt x="623036" y="133019"/>
                  </a:lnTo>
                  <a:lnTo>
                    <a:pt x="618998" y="125196"/>
                  </a:lnTo>
                  <a:lnTo>
                    <a:pt x="506425" y="125196"/>
                  </a:lnTo>
                  <a:lnTo>
                    <a:pt x="323697" y="478536"/>
                  </a:lnTo>
                  <a:lnTo>
                    <a:pt x="431723" y="478536"/>
                  </a:lnTo>
                  <a:lnTo>
                    <a:pt x="465035" y="410895"/>
                  </a:lnTo>
                  <a:lnTo>
                    <a:pt x="658863" y="410895"/>
                  </a:lnTo>
                  <a:lnTo>
                    <a:pt x="692188" y="478536"/>
                  </a:lnTo>
                  <a:lnTo>
                    <a:pt x="801712" y="478536"/>
                  </a:lnTo>
                  <a:close/>
                </a:path>
                <a:path w="2778125" h="894080">
                  <a:moveTo>
                    <a:pt x="812241" y="893648"/>
                  </a:moveTo>
                  <a:lnTo>
                    <a:pt x="718375" y="785215"/>
                  </a:lnTo>
                  <a:lnTo>
                    <a:pt x="711161" y="776871"/>
                  </a:lnTo>
                  <a:lnTo>
                    <a:pt x="748030" y="761238"/>
                  </a:lnTo>
                  <a:lnTo>
                    <a:pt x="776541" y="737819"/>
                  </a:lnTo>
                  <a:lnTo>
                    <a:pt x="791375" y="712609"/>
                  </a:lnTo>
                  <a:lnTo>
                    <a:pt x="794918" y="706577"/>
                  </a:lnTo>
                  <a:lnTo>
                    <a:pt x="801446" y="667461"/>
                  </a:lnTo>
                  <a:lnTo>
                    <a:pt x="793851" y="626249"/>
                  </a:lnTo>
                  <a:lnTo>
                    <a:pt x="793648" y="625106"/>
                  </a:lnTo>
                  <a:lnTo>
                    <a:pt x="771804" y="592264"/>
                  </a:lnTo>
                  <a:lnTo>
                    <a:pt x="738263" y="568858"/>
                  </a:lnTo>
                  <a:lnTo>
                    <a:pt x="699871" y="556323"/>
                  </a:lnTo>
                  <a:lnTo>
                    <a:pt x="699871" y="669417"/>
                  </a:lnTo>
                  <a:lnTo>
                    <a:pt x="695248" y="690245"/>
                  </a:lnTo>
                  <a:lnTo>
                    <a:pt x="682383" y="703529"/>
                  </a:lnTo>
                  <a:lnTo>
                    <a:pt x="662813" y="710552"/>
                  </a:lnTo>
                  <a:lnTo>
                    <a:pt x="638035" y="712609"/>
                  </a:lnTo>
                  <a:lnTo>
                    <a:pt x="531672" y="712609"/>
                  </a:lnTo>
                  <a:lnTo>
                    <a:pt x="531672" y="626249"/>
                  </a:lnTo>
                  <a:lnTo>
                    <a:pt x="638035" y="626249"/>
                  </a:lnTo>
                  <a:lnTo>
                    <a:pt x="662813" y="628307"/>
                  </a:lnTo>
                  <a:lnTo>
                    <a:pt x="682383" y="635317"/>
                  </a:lnTo>
                  <a:lnTo>
                    <a:pt x="695248" y="648601"/>
                  </a:lnTo>
                  <a:lnTo>
                    <a:pt x="699871" y="669417"/>
                  </a:lnTo>
                  <a:lnTo>
                    <a:pt x="699871" y="556323"/>
                  </a:lnTo>
                  <a:lnTo>
                    <a:pt x="695363" y="554850"/>
                  </a:lnTo>
                  <a:lnTo>
                    <a:pt x="645414" y="550202"/>
                  </a:lnTo>
                  <a:lnTo>
                    <a:pt x="432562" y="550202"/>
                  </a:lnTo>
                  <a:lnTo>
                    <a:pt x="432562" y="893648"/>
                  </a:lnTo>
                  <a:lnTo>
                    <a:pt x="532168" y="893648"/>
                  </a:lnTo>
                  <a:lnTo>
                    <a:pt x="532168" y="785215"/>
                  </a:lnTo>
                  <a:lnTo>
                    <a:pt x="605167" y="785215"/>
                  </a:lnTo>
                  <a:lnTo>
                    <a:pt x="695947" y="893648"/>
                  </a:lnTo>
                  <a:lnTo>
                    <a:pt x="812241" y="893648"/>
                  </a:lnTo>
                  <a:close/>
                </a:path>
                <a:path w="2778125" h="894080">
                  <a:moveTo>
                    <a:pt x="1206246" y="478536"/>
                  </a:moveTo>
                  <a:lnTo>
                    <a:pt x="1109700" y="366991"/>
                  </a:lnTo>
                  <a:lnTo>
                    <a:pt x="1102283" y="358406"/>
                  </a:lnTo>
                  <a:lnTo>
                    <a:pt x="1140206" y="342303"/>
                  </a:lnTo>
                  <a:lnTo>
                    <a:pt x="1169530" y="318211"/>
                  </a:lnTo>
                  <a:lnTo>
                    <a:pt x="1184783" y="292265"/>
                  </a:lnTo>
                  <a:lnTo>
                    <a:pt x="1188440" y="286067"/>
                  </a:lnTo>
                  <a:lnTo>
                    <a:pt x="1195146" y="245821"/>
                  </a:lnTo>
                  <a:lnTo>
                    <a:pt x="1187335" y="203428"/>
                  </a:lnTo>
                  <a:lnTo>
                    <a:pt x="1164653" y="168478"/>
                  </a:lnTo>
                  <a:lnTo>
                    <a:pt x="1130160" y="144399"/>
                  </a:lnTo>
                  <a:lnTo>
                    <a:pt x="1090663" y="131508"/>
                  </a:lnTo>
                  <a:lnTo>
                    <a:pt x="1090663" y="247853"/>
                  </a:lnTo>
                  <a:lnTo>
                    <a:pt x="1085900" y="269278"/>
                  </a:lnTo>
                  <a:lnTo>
                    <a:pt x="1072680" y="282930"/>
                  </a:lnTo>
                  <a:lnTo>
                    <a:pt x="1052550" y="290156"/>
                  </a:lnTo>
                  <a:lnTo>
                    <a:pt x="1027074" y="292265"/>
                  </a:lnTo>
                  <a:lnTo>
                    <a:pt x="916825" y="292265"/>
                  </a:lnTo>
                  <a:lnTo>
                    <a:pt x="916825" y="203428"/>
                  </a:lnTo>
                  <a:lnTo>
                    <a:pt x="1027074" y="203428"/>
                  </a:lnTo>
                  <a:lnTo>
                    <a:pt x="1052550" y="205549"/>
                  </a:lnTo>
                  <a:lnTo>
                    <a:pt x="1072680" y="212775"/>
                  </a:lnTo>
                  <a:lnTo>
                    <a:pt x="1085900" y="226441"/>
                  </a:lnTo>
                  <a:lnTo>
                    <a:pt x="1090663" y="247853"/>
                  </a:lnTo>
                  <a:lnTo>
                    <a:pt x="1090663" y="131508"/>
                  </a:lnTo>
                  <a:lnTo>
                    <a:pt x="1086015" y="129984"/>
                  </a:lnTo>
                  <a:lnTo>
                    <a:pt x="1034630" y="125183"/>
                  </a:lnTo>
                  <a:lnTo>
                    <a:pt x="814870" y="125183"/>
                  </a:lnTo>
                  <a:lnTo>
                    <a:pt x="814870" y="478536"/>
                  </a:lnTo>
                  <a:lnTo>
                    <a:pt x="917333" y="478536"/>
                  </a:lnTo>
                  <a:lnTo>
                    <a:pt x="917333" y="366991"/>
                  </a:lnTo>
                  <a:lnTo>
                    <a:pt x="993241" y="366991"/>
                  </a:lnTo>
                  <a:lnTo>
                    <a:pt x="1086624" y="478536"/>
                  </a:lnTo>
                  <a:lnTo>
                    <a:pt x="1206246" y="478536"/>
                  </a:lnTo>
                  <a:close/>
                </a:path>
                <a:path w="2778125" h="894080">
                  <a:moveTo>
                    <a:pt x="1282839" y="893648"/>
                  </a:moveTo>
                  <a:lnTo>
                    <a:pt x="1248841" y="827925"/>
                  </a:lnTo>
                  <a:lnTo>
                    <a:pt x="1212037" y="756754"/>
                  </a:lnTo>
                  <a:lnTo>
                    <a:pt x="1149108" y="635076"/>
                  </a:lnTo>
                  <a:lnTo>
                    <a:pt x="1109141" y="557784"/>
                  </a:lnTo>
                  <a:lnTo>
                    <a:pt x="1109141" y="756754"/>
                  </a:lnTo>
                  <a:lnTo>
                    <a:pt x="989914" y="756754"/>
                  </a:lnTo>
                  <a:lnTo>
                    <a:pt x="1049782" y="635076"/>
                  </a:lnTo>
                  <a:lnTo>
                    <a:pt x="1109141" y="756754"/>
                  </a:lnTo>
                  <a:lnTo>
                    <a:pt x="1109141" y="557784"/>
                  </a:lnTo>
                  <a:lnTo>
                    <a:pt x="1105217" y="550189"/>
                  </a:lnTo>
                  <a:lnTo>
                    <a:pt x="995781" y="550189"/>
                  </a:lnTo>
                  <a:lnTo>
                    <a:pt x="818184" y="893648"/>
                  </a:lnTo>
                  <a:lnTo>
                    <a:pt x="923175" y="893648"/>
                  </a:lnTo>
                  <a:lnTo>
                    <a:pt x="955560" y="827925"/>
                  </a:lnTo>
                  <a:lnTo>
                    <a:pt x="1143977" y="827925"/>
                  </a:lnTo>
                  <a:lnTo>
                    <a:pt x="1176362" y="893648"/>
                  </a:lnTo>
                  <a:lnTo>
                    <a:pt x="1282839" y="893648"/>
                  </a:lnTo>
                  <a:close/>
                </a:path>
                <a:path w="2778125" h="894080">
                  <a:moveTo>
                    <a:pt x="1585912" y="0"/>
                  </a:moveTo>
                  <a:lnTo>
                    <a:pt x="1462227" y="0"/>
                  </a:lnTo>
                  <a:lnTo>
                    <a:pt x="1393063" y="84810"/>
                  </a:lnTo>
                  <a:lnTo>
                    <a:pt x="1466265" y="84810"/>
                  </a:lnTo>
                  <a:lnTo>
                    <a:pt x="1585912" y="0"/>
                  </a:lnTo>
                  <a:close/>
                </a:path>
                <a:path w="2778125" h="894080">
                  <a:moveTo>
                    <a:pt x="1690382" y="478536"/>
                  </a:moveTo>
                  <a:lnTo>
                    <a:pt x="1655394" y="410895"/>
                  </a:lnTo>
                  <a:lnTo>
                    <a:pt x="1617535" y="337693"/>
                  </a:lnTo>
                  <a:lnTo>
                    <a:pt x="1552803" y="212521"/>
                  </a:lnTo>
                  <a:lnTo>
                    <a:pt x="1511693" y="133019"/>
                  </a:lnTo>
                  <a:lnTo>
                    <a:pt x="1511693" y="337693"/>
                  </a:lnTo>
                  <a:lnTo>
                    <a:pt x="1389037" y="337693"/>
                  </a:lnTo>
                  <a:lnTo>
                    <a:pt x="1450619" y="212521"/>
                  </a:lnTo>
                  <a:lnTo>
                    <a:pt x="1511693" y="337693"/>
                  </a:lnTo>
                  <a:lnTo>
                    <a:pt x="1511693" y="133019"/>
                  </a:lnTo>
                  <a:lnTo>
                    <a:pt x="1507655" y="125196"/>
                  </a:lnTo>
                  <a:lnTo>
                    <a:pt x="1395095" y="125196"/>
                  </a:lnTo>
                  <a:lnTo>
                    <a:pt x="1212367" y="478536"/>
                  </a:lnTo>
                  <a:lnTo>
                    <a:pt x="1320393" y="478536"/>
                  </a:lnTo>
                  <a:lnTo>
                    <a:pt x="1353693" y="410895"/>
                  </a:lnTo>
                  <a:lnTo>
                    <a:pt x="1547520" y="410895"/>
                  </a:lnTo>
                  <a:lnTo>
                    <a:pt x="1580832" y="478536"/>
                  </a:lnTo>
                  <a:lnTo>
                    <a:pt x="1690382" y="478536"/>
                  </a:lnTo>
                  <a:close/>
                </a:path>
                <a:path w="2778125" h="894080">
                  <a:moveTo>
                    <a:pt x="2094915" y="301866"/>
                  </a:moveTo>
                  <a:lnTo>
                    <a:pt x="2089734" y="257111"/>
                  </a:lnTo>
                  <a:lnTo>
                    <a:pt x="2074633" y="218274"/>
                  </a:lnTo>
                  <a:lnTo>
                    <a:pt x="2066163" y="206971"/>
                  </a:lnTo>
                  <a:lnTo>
                    <a:pt x="2050249" y="185712"/>
                  </a:lnTo>
                  <a:lnTo>
                    <a:pt x="2017229" y="159766"/>
                  </a:lnTo>
                  <a:lnTo>
                    <a:pt x="1989912" y="147129"/>
                  </a:lnTo>
                  <a:lnTo>
                    <a:pt x="1989912" y="301866"/>
                  </a:lnTo>
                  <a:lnTo>
                    <a:pt x="1980996" y="343103"/>
                  </a:lnTo>
                  <a:lnTo>
                    <a:pt x="1955698" y="372795"/>
                  </a:lnTo>
                  <a:lnTo>
                    <a:pt x="1916214" y="390740"/>
                  </a:lnTo>
                  <a:lnTo>
                    <a:pt x="1864728" y="396773"/>
                  </a:lnTo>
                  <a:lnTo>
                    <a:pt x="1806486" y="396773"/>
                  </a:lnTo>
                  <a:lnTo>
                    <a:pt x="1806486" y="206971"/>
                  </a:lnTo>
                  <a:lnTo>
                    <a:pt x="1864728" y="206971"/>
                  </a:lnTo>
                  <a:lnTo>
                    <a:pt x="1916214" y="213004"/>
                  </a:lnTo>
                  <a:lnTo>
                    <a:pt x="1955698" y="230949"/>
                  </a:lnTo>
                  <a:lnTo>
                    <a:pt x="1980996" y="260629"/>
                  </a:lnTo>
                  <a:lnTo>
                    <a:pt x="1989912" y="301866"/>
                  </a:lnTo>
                  <a:lnTo>
                    <a:pt x="1989912" y="147129"/>
                  </a:lnTo>
                  <a:lnTo>
                    <a:pt x="1976221" y="140792"/>
                  </a:lnTo>
                  <a:lnTo>
                    <a:pt x="1927860" y="129146"/>
                  </a:lnTo>
                  <a:lnTo>
                    <a:pt x="1872805" y="125183"/>
                  </a:lnTo>
                  <a:lnTo>
                    <a:pt x="1703514" y="125183"/>
                  </a:lnTo>
                  <a:lnTo>
                    <a:pt x="1703514" y="478536"/>
                  </a:lnTo>
                  <a:lnTo>
                    <a:pt x="1872805" y="478536"/>
                  </a:lnTo>
                  <a:lnTo>
                    <a:pt x="1927860" y="474586"/>
                  </a:lnTo>
                  <a:lnTo>
                    <a:pt x="1976221" y="462940"/>
                  </a:lnTo>
                  <a:lnTo>
                    <a:pt x="2017229" y="443966"/>
                  </a:lnTo>
                  <a:lnTo>
                    <a:pt x="2050249" y="418020"/>
                  </a:lnTo>
                  <a:lnTo>
                    <a:pt x="2074633" y="385457"/>
                  </a:lnTo>
                  <a:lnTo>
                    <a:pt x="2089734" y="346621"/>
                  </a:lnTo>
                  <a:lnTo>
                    <a:pt x="2094915" y="301866"/>
                  </a:lnTo>
                  <a:close/>
                </a:path>
                <a:path w="2778125" h="894080">
                  <a:moveTo>
                    <a:pt x="2533319" y="125196"/>
                  </a:moveTo>
                  <a:lnTo>
                    <a:pt x="2433878" y="125196"/>
                  </a:lnTo>
                  <a:lnTo>
                    <a:pt x="2433878" y="341236"/>
                  </a:lnTo>
                  <a:lnTo>
                    <a:pt x="2240813" y="125196"/>
                  </a:lnTo>
                  <a:lnTo>
                    <a:pt x="2131771" y="125196"/>
                  </a:lnTo>
                  <a:lnTo>
                    <a:pt x="2131771" y="478548"/>
                  </a:lnTo>
                  <a:lnTo>
                    <a:pt x="2231225" y="478548"/>
                  </a:lnTo>
                  <a:lnTo>
                    <a:pt x="2231225" y="246329"/>
                  </a:lnTo>
                  <a:lnTo>
                    <a:pt x="2442959" y="478548"/>
                  </a:lnTo>
                  <a:lnTo>
                    <a:pt x="2533319" y="478548"/>
                  </a:lnTo>
                  <a:lnTo>
                    <a:pt x="2533319" y="125196"/>
                  </a:lnTo>
                  <a:close/>
                </a:path>
                <a:path w="2778125" h="894080">
                  <a:moveTo>
                    <a:pt x="2694559" y="125209"/>
                  </a:moveTo>
                  <a:lnTo>
                    <a:pt x="2591600" y="125209"/>
                  </a:lnTo>
                  <a:lnTo>
                    <a:pt x="2591600" y="478536"/>
                  </a:lnTo>
                  <a:lnTo>
                    <a:pt x="2694559" y="478536"/>
                  </a:lnTo>
                  <a:lnTo>
                    <a:pt x="2694559" y="125209"/>
                  </a:lnTo>
                  <a:close/>
                </a:path>
                <a:path w="2778125" h="894080">
                  <a:moveTo>
                    <a:pt x="2777871" y="0"/>
                  </a:moveTo>
                  <a:lnTo>
                    <a:pt x="2654198" y="0"/>
                  </a:lnTo>
                  <a:lnTo>
                    <a:pt x="2585047" y="84810"/>
                  </a:lnTo>
                  <a:lnTo>
                    <a:pt x="2658224" y="84810"/>
                  </a:lnTo>
                  <a:lnTo>
                    <a:pt x="2777871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2025-06-19T07:21:29Z</dcterms:created>
  <dcterms:modified xsi:type="dcterms:W3CDTF">2025-06-19T07:21:29Z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