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7175500"/>
          </a:xfrm>
          <a:custGeom>
            <a:avLst/>
            <a:gdLst/>
            <a:ahLst/>
            <a:cxnLst/>
            <a:rect l="l" t="t" r="r" b="b"/>
            <a:pathLst>
              <a:path w="13208000" h="7175500">
                <a:moveTo>
                  <a:pt x="0" y="7175500"/>
                </a:moveTo>
                <a:lnTo>
                  <a:pt x="13208000" y="7175500"/>
                </a:lnTo>
                <a:lnTo>
                  <a:pt x="13208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3208000" cy="7429500"/>
          </a:xfrm>
          <a:custGeom>
            <a:avLst/>
            <a:gdLst/>
            <a:ahLst/>
            <a:cxnLst/>
            <a:rect l="l" t="t" r="r" b="b"/>
            <a:pathLst>
              <a:path w="13208000" h="7429500">
                <a:moveTo>
                  <a:pt x="0" y="7429500"/>
                </a:moveTo>
                <a:lnTo>
                  <a:pt x="13208000" y="7429500"/>
                </a:lnTo>
                <a:lnTo>
                  <a:pt x="13208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5630" y="2795023"/>
            <a:ext cx="3802380" cy="1192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20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125200" y="15286062"/>
            <a:ext cx="1727200" cy="16891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2025-06-19T07:21:51Z</dcterms:created>
  <dcterms:modified xsi:type="dcterms:W3CDTF">2025-06-19T07:21:51Z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