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674600" y="17165662"/>
            <a:ext cx="1727200" cy="16891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2025-06-19T07:23:02Z</dcterms:created>
  <dcterms:modified xsi:type="dcterms:W3CDTF">2025-06-19T07:23:02Z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