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jpg"/><Relationship Id="rId9" Type="http://schemas.openxmlformats.org/officeDocument/2006/relationships/image" Target="../media/image3.jp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400779" y="17421659"/>
            <a:ext cx="1522438" cy="1488691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2062942" y="17755503"/>
            <a:ext cx="2124189" cy="60651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2025-06-20T07:53:23Z</dcterms:created>
  <dcterms:modified xsi:type="dcterms:W3CDTF">2025-06-20T07:53:23Z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