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Default Extension="jpg" ContentType="image/jp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3716000" cy="17145000"/>
  <p:notesSz cx="13716000" cy="17145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5314950"/>
            <a:ext cx="1165860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9601200"/>
            <a:ext cx="9601200" cy="4286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85800" y="3943350"/>
            <a:ext cx="596646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063740" y="3943350"/>
            <a:ext cx="596646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3208000" cy="4652010"/>
          </a:xfrm>
          <a:custGeom>
            <a:avLst/>
            <a:gdLst/>
            <a:ahLst/>
            <a:cxnLst/>
            <a:rect l="l" t="t" r="r" b="b"/>
            <a:pathLst>
              <a:path w="13208000" h="4652010">
                <a:moveTo>
                  <a:pt x="0" y="4651870"/>
                </a:moveTo>
                <a:lnTo>
                  <a:pt x="13208000" y="4651870"/>
                </a:lnTo>
                <a:lnTo>
                  <a:pt x="13208000" y="0"/>
                </a:lnTo>
                <a:lnTo>
                  <a:pt x="0" y="0"/>
                </a:lnTo>
                <a:lnTo>
                  <a:pt x="0" y="4651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5118709"/>
            <a:ext cx="13208000" cy="4906010"/>
          </a:xfrm>
          <a:custGeom>
            <a:avLst/>
            <a:gdLst/>
            <a:ahLst/>
            <a:cxnLst/>
            <a:rect l="l" t="t" r="r" b="b"/>
            <a:pathLst>
              <a:path w="13208000" h="4906009">
                <a:moveTo>
                  <a:pt x="0" y="4905870"/>
                </a:moveTo>
                <a:lnTo>
                  <a:pt x="13208000" y="4905870"/>
                </a:lnTo>
                <a:lnTo>
                  <a:pt x="13208000" y="0"/>
                </a:lnTo>
                <a:lnTo>
                  <a:pt x="0" y="0"/>
                </a:lnTo>
                <a:lnTo>
                  <a:pt x="0" y="4905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54000" y="10237431"/>
            <a:ext cx="13208000" cy="4906010"/>
          </a:xfrm>
          <a:custGeom>
            <a:avLst/>
            <a:gdLst/>
            <a:ahLst/>
            <a:cxnLst/>
            <a:rect l="l" t="t" r="r" b="b"/>
            <a:pathLst>
              <a:path w="13208000" h="4906009">
                <a:moveTo>
                  <a:pt x="0" y="4905870"/>
                </a:moveTo>
                <a:lnTo>
                  <a:pt x="13208000" y="4905870"/>
                </a:lnTo>
                <a:lnTo>
                  <a:pt x="13208000" y="0"/>
                </a:lnTo>
                <a:lnTo>
                  <a:pt x="0" y="0"/>
                </a:lnTo>
                <a:lnTo>
                  <a:pt x="0" y="4905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5800" y="685800"/>
            <a:ext cx="12344400" cy="2743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943350"/>
            <a:ext cx="12344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663440" y="15944850"/>
            <a:ext cx="438912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85800" y="15944850"/>
            <a:ext cx="315468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875520" y="15944850"/>
            <a:ext cx="315468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4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235630" y="2795023"/>
            <a:ext cx="3802379" cy="117348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  <a:p>
            <a:pPr marL="12700" marR="5080">
              <a:lnSpc>
                <a:spcPct val="335900"/>
              </a:lnSpc>
              <a:spcBef>
                <a:spcPts val="50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foto_2 foto_3</a:t>
            </a:r>
            <a:endParaRPr sz="99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910501" y="156781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74" y="248869"/>
                </a:moveTo>
                <a:lnTo>
                  <a:pt x="370332" y="204800"/>
                </a:lnTo>
                <a:lnTo>
                  <a:pt x="369481" y="203428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03"/>
                </a:lnTo>
                <a:lnTo>
                  <a:pt x="255358" y="213715"/>
                </a:lnTo>
                <a:lnTo>
                  <a:pt x="268579" y="228346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67550" y="297840"/>
                </a:lnTo>
                <a:lnTo>
                  <a:pt x="370332" y="293331"/>
                </a:lnTo>
                <a:lnTo>
                  <a:pt x="377774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33"/>
                </a:lnTo>
                <a:lnTo>
                  <a:pt x="1187335" y="203441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41"/>
                </a:lnTo>
                <a:lnTo>
                  <a:pt x="1027074" y="203441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75" y="206984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84"/>
                </a:lnTo>
                <a:lnTo>
                  <a:pt x="1864728" y="206984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3495548" y="156781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910502" y="16228345"/>
            <a:ext cx="1614170" cy="354965"/>
            <a:chOff x="910502" y="16228345"/>
            <a:chExt cx="1614170" cy="354965"/>
          </a:xfrm>
        </p:grpSpPr>
        <p:sp>
          <p:nvSpPr>
            <p:cNvPr id="6" name="object 6" descr=""/>
            <p:cNvSpPr/>
            <p:nvPr/>
          </p:nvSpPr>
          <p:spPr>
            <a:xfrm>
              <a:off x="910501" y="162283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15933" y="16228348"/>
              <a:ext cx="108546" cy="108530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50363" y="16228348"/>
              <a:ext cx="108546" cy="108530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2186508" y="163740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0" name="object 10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268180" y="15487219"/>
            <a:ext cx="1522438" cy="1488691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930343" y="15821063"/>
            <a:ext cx="2124189" cy="60651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2025-06-20T07:53:38Z</dcterms:created>
  <dcterms:modified xsi:type="dcterms:W3CDTF">2025-06-20T07:53:38Z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