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Default Extension="jpg" ContentType="image/jp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7975600"/>
  <p:notesSz cx="15240000" cy="79756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65765" y="254000"/>
            <a:ext cx="4620259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54000" y="254000"/>
            <a:ext cx="462026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marL="54864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182882" y="254000"/>
            <a:ext cx="487426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algn="ctr" marL="18923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365765" y="254000"/>
            <a:ext cx="4620260" cy="5600700"/>
          </a:xfrm>
          <a:prstGeom prst="rect"/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5350"/>
              </a:spcBef>
            </a:pPr>
          </a:p>
          <a:p>
            <a:pPr marL="48387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foto_3</a:t>
            </a:r>
          </a:p>
        </p:txBody>
      </p:sp>
      <p:sp>
        <p:nvSpPr>
          <p:cNvPr id="5" name="object 5" descr="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 descr="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8" name="object 8" descr="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792180" y="6279718"/>
            <a:ext cx="1522438" cy="1488691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454343" y="6613563"/>
            <a:ext cx="2124189" cy="60651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2025-06-20T07:53:32Z</dcterms:created>
  <dcterms:modified xsi:type="dcterms:W3CDTF">2025-06-20T07:53:32Z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