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2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4500" y="15457538"/>
            <a:ext cx="3810000" cy="134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2025-06-19T07:25:06Z</dcterms:created>
  <dcterms:modified xsi:type="dcterms:W3CDTF">2025-06-19T07:25:06Z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