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5500370"/>
          </a:xfrm>
          <a:custGeom>
            <a:avLst/>
            <a:gdLst/>
            <a:ahLst/>
            <a:cxnLst/>
            <a:rect l="l" t="t" r="r" b="b"/>
            <a:pathLst>
              <a:path w="13208000" h="5500370">
                <a:moveTo>
                  <a:pt x="0" y="5499823"/>
                </a:moveTo>
                <a:lnTo>
                  <a:pt x="13208000" y="5499823"/>
                </a:lnTo>
                <a:lnTo>
                  <a:pt x="13208000" y="0"/>
                </a:lnTo>
                <a:lnTo>
                  <a:pt x="0" y="0"/>
                </a:lnTo>
                <a:lnTo>
                  <a:pt x="0" y="5499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6003442"/>
            <a:ext cx="13208000" cy="5754370"/>
          </a:xfrm>
          <a:custGeom>
            <a:avLst/>
            <a:gdLst/>
            <a:ahLst/>
            <a:cxnLst/>
            <a:rect l="l" t="t" r="r" b="b"/>
            <a:pathLst>
              <a:path w="13208000" h="5754370">
                <a:moveTo>
                  <a:pt x="0" y="5753823"/>
                </a:moveTo>
                <a:lnTo>
                  <a:pt x="13208000" y="5753823"/>
                </a:lnTo>
                <a:lnTo>
                  <a:pt x="13208000" y="0"/>
                </a:lnTo>
                <a:lnTo>
                  <a:pt x="0" y="0"/>
                </a:lnTo>
                <a:lnTo>
                  <a:pt x="0" y="5753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830" y="3564198"/>
            <a:ext cx="3802380" cy="759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89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58300" y="11965038"/>
            <a:ext cx="3810000" cy="1346200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2025-06-19T07:24:48Z</dcterms:created>
  <dcterms:modified xsi:type="dcterms:W3CDTF">2025-06-19T07:24:48Z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