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06100" y="17337138"/>
            <a:ext cx="3810000" cy="13462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2025-06-19T07:24:44Z</dcterms:created>
  <dcterms:modified xsi:type="dcterms:W3CDTF">2025-06-19T07:24:44Z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