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7975600"/>
  <p:notesSz cx="15240000" cy="79756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2472436"/>
            <a:ext cx="12954000" cy="1674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4466336"/>
            <a:ext cx="10668000" cy="1993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47000" y="254000"/>
            <a:ext cx="7239000" cy="5600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1834388"/>
            <a:ext cx="137160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7417308"/>
            <a:ext cx="48768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54000" y="254000"/>
            <a:ext cx="7239000" cy="5600700"/>
          </a:xfrm>
          <a:prstGeom prst="rect">
            <a:avLst/>
          </a:prstGeom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9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50"/>
              </a:spcBef>
            </a:pPr>
            <a:endParaRPr sz="9900">
              <a:latin typeface="Times New Roman"/>
              <a:cs typeface="Times New Roman"/>
            </a:endParaRPr>
          </a:p>
          <a:p>
            <a:pPr algn="ctr" marL="2029460">
              <a:lnSpc>
                <a:spcPct val="100000"/>
              </a:lnSpc>
              <a:spcBef>
                <a:spcPts val="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747000" y="254000"/>
            <a:ext cx="7239000" cy="5600700"/>
          </a:xfrm>
          <a:prstGeom prst="rect"/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5350"/>
              </a:spcBef>
            </a:pPr>
          </a:p>
          <a:p>
            <a:pPr algn="ctr" marL="2729230">
              <a:lnSpc>
                <a:spcPct val="100000"/>
              </a:lnSpc>
              <a:spcBef>
                <a:spcPts val="5"/>
              </a:spcBef>
            </a:pPr>
            <a:r>
              <a:rPr dirty="0" spc="-10"/>
              <a:t>foto_2</a:t>
            </a:r>
          </a:p>
        </p:txBody>
      </p:sp>
      <p:sp>
        <p:nvSpPr>
          <p:cNvPr id="4" name="object 4" descr=""/>
          <p:cNvSpPr/>
          <p:nvPr/>
        </p:nvSpPr>
        <p:spPr>
          <a:xfrm>
            <a:off x="935901" y="6470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520948" y="6470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935902" y="7020845"/>
            <a:ext cx="1614170" cy="354965"/>
            <a:chOff x="935902" y="7020845"/>
            <a:chExt cx="1614170" cy="354965"/>
          </a:xfrm>
        </p:grpSpPr>
        <p:sp>
          <p:nvSpPr>
            <p:cNvPr id="7" name="object 7" descr=""/>
            <p:cNvSpPr/>
            <p:nvPr/>
          </p:nvSpPr>
          <p:spPr>
            <a:xfrm>
              <a:off x="935901" y="7020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58" y="6134"/>
                  </a:lnTo>
                  <a:lnTo>
                    <a:pt x="699858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58" y="119227"/>
                  </a:lnTo>
                  <a:lnTo>
                    <a:pt x="699858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34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75763" y="70208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41333" y="70208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211908" y="7166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1" name="object 11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769600" y="6250038"/>
            <a:ext cx="3810000" cy="134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2025-06-19T07:24:56Z</dcterms:created>
  <dcterms:modified xsi:type="dcterms:W3CDTF">2025-06-19T07:24:56Z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