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7145000"/>
  <p:notesSz cx="15240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314950"/>
            <a:ext cx="129540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9601200"/>
            <a:ext cx="106680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4652010"/>
          </a:xfrm>
          <a:custGeom>
            <a:avLst/>
            <a:gdLst/>
            <a:ahLst/>
            <a:cxnLst/>
            <a:rect l="l" t="t" r="r" b="b"/>
            <a:pathLst>
              <a:path w="14732000" h="4652010">
                <a:moveTo>
                  <a:pt x="0" y="4651870"/>
                </a:moveTo>
                <a:lnTo>
                  <a:pt x="14732000" y="4651870"/>
                </a:lnTo>
                <a:lnTo>
                  <a:pt x="14732000" y="0"/>
                </a:lnTo>
                <a:lnTo>
                  <a:pt x="0" y="0"/>
                </a:lnTo>
                <a:lnTo>
                  <a:pt x="0" y="4651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5118709"/>
            <a:ext cx="14732000" cy="4906010"/>
          </a:xfrm>
          <a:custGeom>
            <a:avLst/>
            <a:gdLst/>
            <a:ahLst/>
            <a:cxnLst/>
            <a:rect l="l" t="t" r="r" b="b"/>
            <a:pathLst>
              <a:path w="14732000" h="4906009">
                <a:moveTo>
                  <a:pt x="0" y="4905870"/>
                </a:moveTo>
                <a:lnTo>
                  <a:pt x="14732000" y="4905870"/>
                </a:lnTo>
                <a:lnTo>
                  <a:pt x="14732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54000" y="10237431"/>
            <a:ext cx="14732000" cy="4906010"/>
          </a:xfrm>
          <a:custGeom>
            <a:avLst/>
            <a:gdLst/>
            <a:ahLst/>
            <a:cxnLst/>
            <a:rect l="l" t="t" r="r" b="b"/>
            <a:pathLst>
              <a:path w="14732000" h="4906009">
                <a:moveTo>
                  <a:pt x="0" y="4905870"/>
                </a:moveTo>
                <a:lnTo>
                  <a:pt x="14732000" y="4905870"/>
                </a:lnTo>
                <a:lnTo>
                  <a:pt x="14732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2000" y="685800"/>
            <a:ext cx="13716000" cy="2743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3943350"/>
            <a:ext cx="137160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5944850"/>
            <a:ext cx="48768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785030" y="2870969"/>
            <a:ext cx="3802379" cy="117602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  <a:p>
            <a:pPr marL="12700" marR="5080">
              <a:lnSpc>
                <a:spcPct val="336700"/>
              </a:lnSpc>
              <a:spcBef>
                <a:spcPts val="50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 foto_3</a:t>
            </a:r>
            <a:endParaRPr sz="990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69600" y="15381338"/>
            <a:ext cx="3810000" cy="1346200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885101" y="156019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470148" y="156019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885102" y="16152145"/>
            <a:ext cx="1614170" cy="354965"/>
            <a:chOff x="885102" y="16152145"/>
            <a:chExt cx="1614170" cy="354965"/>
          </a:xfrm>
        </p:grpSpPr>
        <p:sp>
          <p:nvSpPr>
            <p:cNvPr id="7" name="object 7" descr=""/>
            <p:cNvSpPr/>
            <p:nvPr/>
          </p:nvSpPr>
          <p:spPr>
            <a:xfrm>
              <a:off x="885101" y="161521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90533" y="161521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24963" y="161521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161108" y="162978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2025-06-19T07:25:55Z</dcterms:created>
  <dcterms:modified xsi:type="dcterms:W3CDTF">2025-06-19T07:25:55Z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