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65765" y="254000"/>
            <a:ext cx="4620259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4620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marL="54864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182882" y="254000"/>
            <a:ext cx="4874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18923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365765" y="254000"/>
            <a:ext cx="462026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marL="48387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foto_3</a:t>
            </a:r>
          </a:p>
        </p:txBody>
      </p:sp>
      <p:sp>
        <p:nvSpPr>
          <p:cNvPr id="5" name="object 5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8" name="object 8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69600" y="6250038"/>
            <a:ext cx="3810000" cy="134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2025-06-19T07:26:00Z</dcterms:created>
  <dcterms:modified xsi:type="dcterms:W3CDTF">2025-06-19T07:26:00Z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