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5300345"/>
          </a:xfrm>
          <a:custGeom>
            <a:avLst/>
            <a:gdLst/>
            <a:ahLst/>
            <a:cxnLst/>
            <a:rect l="l" t="t" r="r" b="b"/>
            <a:pathLst>
              <a:path w="14732000" h="5300345">
                <a:moveTo>
                  <a:pt x="0" y="5300344"/>
                </a:moveTo>
                <a:lnTo>
                  <a:pt x="14732000" y="5300344"/>
                </a:lnTo>
                <a:lnTo>
                  <a:pt x="14732000" y="0"/>
                </a:lnTo>
                <a:lnTo>
                  <a:pt x="0" y="0"/>
                </a:lnTo>
                <a:lnTo>
                  <a:pt x="0" y="5300344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795314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1590642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706100" y="17337138"/>
            <a:ext cx="3810000" cy="13462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762000"/>
            <a:ext cx="13716000" cy="304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83430" y="3405004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683430" y="9169865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683430" y="15008423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9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2025-06-19T07:25:45Z</dcterms:created>
  <dcterms:modified xsi:type="dcterms:W3CDTF">2025-06-19T07:25:45Z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