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80920" y="18681410"/>
            <a:ext cx="3141265" cy="1109913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2025-06-19T07:26:05Z</dcterms:created>
  <dcterms:modified xsi:type="dcterms:W3CDTF">2025-06-19T07:26:05Z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