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96600" y="15703004"/>
            <a:ext cx="3721100" cy="702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2025-06-20T07:54:12Z</dcterms:created>
  <dcterms:modified xsi:type="dcterms:W3CDTF">2025-06-20T07:54:12Z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