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7145000"/>
  <p:notesSz cx="15240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1160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3685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9" r="7739" b="17645"/>
          <a:stretch/>
        </p:blipFill>
        <p:spPr bwMode="auto">
          <a:xfrm>
            <a:off x="10508013" y="15355038"/>
            <a:ext cx="4198588" cy="159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3</cp:revision>
  <dcterms:created xsi:type="dcterms:W3CDTF">2025-06-18T10:49:09Z</dcterms:created>
  <dcterms:modified xsi:type="dcterms:W3CDTF">2025-08-11T08:33:02Z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2025-06-18T00:00:00Z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2025-06-18T00:00:00Z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