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5240000" cy="19050000"/>
  <p:notesSz cx="15240000" cy="1905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126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604000" cy="955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8632825" y="0"/>
            <a:ext cx="6604000" cy="955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A20AF-0BE9-44B9-A05A-506C8DCF3EF2}" type="datetimeFigureOut">
              <a:rPr lang="cs-CZ" smtClean="0"/>
              <a:t>11.08.2025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5048250" y="2381250"/>
            <a:ext cx="5143500" cy="6429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1524000" y="9167813"/>
            <a:ext cx="12192000" cy="750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18094325"/>
            <a:ext cx="6604000" cy="955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8632825" y="18094325"/>
            <a:ext cx="6604000" cy="955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870D7-FC7B-4891-A2B1-C2832923A9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7752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870D7-FC7B-4891-A2B1-C2832923A94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750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74680" y="17690197"/>
            <a:ext cx="3677920" cy="6299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40000" cy="1905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</Words>
  <Application>Microsoft Office PowerPoint</Application>
  <PresentationFormat>Vlastní</PresentationFormat>
  <Paragraphs>1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2025-06-18T10:48:21Z</dcterms:created>
  <dcterms:modified xsi:type="dcterms:W3CDTF">2025-08-11T08:30:05Z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2025-06-18T00:00:00Z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2025-06-18T00:00:00Z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