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1768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5500370"/>
          </a:xfrm>
          <a:custGeom>
            <a:avLst/>
            <a:gdLst/>
            <a:ahLst/>
            <a:cxnLst/>
            <a:rect l="l" t="t" r="r" b="b"/>
            <a:pathLst>
              <a:path w="13208000" h="5500370">
                <a:moveTo>
                  <a:pt x="0" y="5499823"/>
                </a:moveTo>
                <a:lnTo>
                  <a:pt x="13208000" y="5499823"/>
                </a:lnTo>
                <a:lnTo>
                  <a:pt x="13208000" y="0"/>
                </a:lnTo>
                <a:lnTo>
                  <a:pt x="0" y="0"/>
                </a:lnTo>
                <a:lnTo>
                  <a:pt x="0" y="5499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6003442"/>
            <a:ext cx="13208000" cy="5754370"/>
          </a:xfrm>
          <a:custGeom>
            <a:avLst/>
            <a:gdLst/>
            <a:ahLst/>
            <a:cxnLst/>
            <a:rect l="l" t="t" r="r" b="b"/>
            <a:pathLst>
              <a:path w="13208000" h="5754370">
                <a:moveTo>
                  <a:pt x="0" y="5753823"/>
                </a:moveTo>
                <a:lnTo>
                  <a:pt x="13208000" y="5753823"/>
                </a:lnTo>
                <a:lnTo>
                  <a:pt x="13208000" y="0"/>
                </a:lnTo>
                <a:lnTo>
                  <a:pt x="0" y="0"/>
                </a:lnTo>
                <a:lnTo>
                  <a:pt x="0" y="5753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830" y="3564198"/>
            <a:ext cx="3802380" cy="759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10" dirty="0"/>
              <a:t>foto_1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1689"/>
              </a:spcBef>
            </a:pPr>
            <a:endParaRPr spc="-10" dirty="0"/>
          </a:p>
          <a:p>
            <a:pPr marL="12700">
              <a:lnSpc>
                <a:spcPct val="100000"/>
              </a:lnSpc>
            </a:pPr>
            <a:r>
              <a:rPr spc="-10" dirty="0"/>
              <a:t>foto_2</a:t>
            </a:r>
          </a:p>
        </p:txBody>
      </p:sp>
      <p:sp>
        <p:nvSpPr>
          <p:cNvPr id="4" name="object 4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Pardubický kraj - Design portá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673" y="11773080"/>
            <a:ext cx="3454081" cy="194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Vlastní</PresentationFormat>
  <Paragraphs>5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foto_1  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:creator>w</dc:creator>
  <cp:lastModifiedBy>w</cp:lastModifiedBy>
  <cp:revision>2</cp:revision>
  <dcterms:created xsi:type="dcterms:W3CDTF">2025-06-18T10:48:51Z</dcterms:created>
  <dcterms:modified xsi:type="dcterms:W3CDTF">2025-08-11T08:17:09Z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2025-06-18T00:00:00Z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2025-06-18T00:00:00Z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