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3716000" cy="17145000"/>
  <p:notesSz cx="13716000" cy="17145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2068" y="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5314950"/>
            <a:ext cx="116586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9601200"/>
            <a:ext cx="96012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8580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06374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7175500"/>
          </a:xfrm>
          <a:custGeom>
            <a:avLst/>
            <a:gdLst/>
            <a:ahLst/>
            <a:cxnLst/>
            <a:rect l="l" t="t" r="r" b="b"/>
            <a:pathLst>
              <a:path w="13208000" h="7175500">
                <a:moveTo>
                  <a:pt x="0" y="7175500"/>
                </a:moveTo>
                <a:lnTo>
                  <a:pt x="13208000" y="7175500"/>
                </a:lnTo>
                <a:lnTo>
                  <a:pt x="13208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3208000" cy="7429500"/>
          </a:xfrm>
          <a:custGeom>
            <a:avLst/>
            <a:gdLst/>
            <a:ahLst/>
            <a:cxnLst/>
            <a:rect l="l" t="t" r="r" b="b"/>
            <a:pathLst>
              <a:path w="13208000" h="7429500">
                <a:moveTo>
                  <a:pt x="0" y="7429500"/>
                </a:moveTo>
                <a:lnTo>
                  <a:pt x="13208000" y="7429500"/>
                </a:lnTo>
                <a:lnTo>
                  <a:pt x="13208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35630" y="2795023"/>
            <a:ext cx="3802380" cy="1192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943350"/>
            <a:ext cx="12344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10" dirty="0"/>
              <a:t>foto_1</a:t>
            </a:r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  <a:spcBef>
                <a:spcPts val="1620"/>
              </a:spcBef>
            </a:pPr>
            <a:endParaRPr spc="-10" dirty="0"/>
          </a:p>
          <a:p>
            <a:pPr marL="12700">
              <a:lnSpc>
                <a:spcPct val="100000"/>
              </a:lnSpc>
            </a:pPr>
            <a:r>
              <a:rPr spc="-10" dirty="0"/>
              <a:t>foto_2</a:t>
            </a:r>
          </a:p>
        </p:txBody>
      </p:sp>
      <p:sp>
        <p:nvSpPr>
          <p:cNvPr id="3" name="object 3"/>
          <p:cNvSpPr/>
          <p:nvPr/>
        </p:nvSpPr>
        <p:spPr>
          <a:xfrm>
            <a:off x="910501" y="156781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03"/>
                </a:lnTo>
                <a:lnTo>
                  <a:pt x="255358" y="213715"/>
                </a:lnTo>
                <a:lnTo>
                  <a:pt x="268579" y="228346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41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41"/>
                </a:lnTo>
                <a:lnTo>
                  <a:pt x="1027074" y="203441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75" y="206984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84"/>
                </a:lnTo>
                <a:lnTo>
                  <a:pt x="1864728" y="206984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495548" y="156781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910502" y="16228345"/>
            <a:ext cx="1614170" cy="354965"/>
            <a:chOff x="910502" y="16228345"/>
            <a:chExt cx="1614170" cy="354965"/>
          </a:xfrm>
        </p:grpSpPr>
        <p:sp>
          <p:nvSpPr>
            <p:cNvPr id="6" name="object 6"/>
            <p:cNvSpPr/>
            <p:nvPr/>
          </p:nvSpPr>
          <p:spPr>
            <a:xfrm>
              <a:off x="910501" y="162283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933" y="16228348"/>
              <a:ext cx="108546" cy="10853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0363" y="16228348"/>
              <a:ext cx="108546" cy="10853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186508" y="163740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26" name="Picture 2" descr="Pardubický kraj - Design portál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99" r="8144" b="13345"/>
          <a:stretch/>
        </p:blipFill>
        <p:spPr bwMode="auto">
          <a:xfrm>
            <a:off x="9557524" y="15444290"/>
            <a:ext cx="3505200" cy="156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</Words>
  <Application>Microsoft Office PowerPoint</Application>
  <PresentationFormat>Vlastní</PresentationFormat>
  <Paragraphs>8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foto_1       foto_2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:creator>w</dc:creator>
  <cp:lastModifiedBy>w</cp:lastModifiedBy>
  <cp:revision>2</cp:revision>
  <dcterms:created xsi:type="dcterms:W3CDTF">2025-06-18T10:49:36Z</dcterms:created>
  <dcterms:modified xsi:type="dcterms:W3CDTF">2025-08-11T08:35:46Z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2025-06-18T00:00:00Z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2025-06-18T00:00:00Z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