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7145000"/>
  <p:notesSz cx="15240000" cy="17145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6" d="100"/>
          <a:sy n="26" d="100"/>
        </p:scale>
        <p:origin x="1944" y="7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314950"/>
            <a:ext cx="12954000" cy="36004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9601200"/>
            <a:ext cx="10668000" cy="4286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3943350"/>
            <a:ext cx="66294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4652010"/>
          </a:xfrm>
          <a:custGeom>
            <a:avLst/>
            <a:gdLst/>
            <a:ahLst/>
            <a:cxnLst/>
            <a:rect l="l" t="t" r="r" b="b"/>
            <a:pathLst>
              <a:path w="14732000" h="4652010">
                <a:moveTo>
                  <a:pt x="0" y="4651870"/>
                </a:moveTo>
                <a:lnTo>
                  <a:pt x="14732000" y="4651870"/>
                </a:lnTo>
                <a:lnTo>
                  <a:pt x="14732000" y="0"/>
                </a:lnTo>
                <a:lnTo>
                  <a:pt x="0" y="0"/>
                </a:lnTo>
                <a:lnTo>
                  <a:pt x="0" y="4651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118709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0237431"/>
            <a:ext cx="14732000" cy="4906010"/>
          </a:xfrm>
          <a:custGeom>
            <a:avLst/>
            <a:gdLst/>
            <a:ahLst/>
            <a:cxnLst/>
            <a:rect l="l" t="t" r="r" b="b"/>
            <a:pathLst>
              <a:path w="14732000" h="4906009">
                <a:moveTo>
                  <a:pt x="0" y="4905870"/>
                </a:moveTo>
                <a:lnTo>
                  <a:pt x="14732000" y="4905870"/>
                </a:lnTo>
                <a:lnTo>
                  <a:pt x="14732000" y="0"/>
                </a:lnTo>
                <a:lnTo>
                  <a:pt x="0" y="0"/>
                </a:lnTo>
                <a:lnTo>
                  <a:pt x="0" y="490587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685800"/>
            <a:ext cx="13716000" cy="27432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3943350"/>
            <a:ext cx="13716000" cy="11315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5944850"/>
            <a:ext cx="48768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5944850"/>
            <a:ext cx="3505200" cy="8572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785030" y="2870969"/>
            <a:ext cx="3802379" cy="117602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ct val="336700"/>
              </a:lnSpc>
              <a:spcBef>
                <a:spcPts val="50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85101" y="156019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70148" y="156019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85102" y="16152145"/>
            <a:ext cx="1614170" cy="354965"/>
            <a:chOff x="885102" y="161521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85101" y="161521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19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19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90533" y="161521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224963" y="161521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61108" y="162978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8" name="Picture 4" descr="Pardubický kraj - Design portál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009" b="12922"/>
          <a:stretch/>
        </p:blipFill>
        <p:spPr bwMode="auto">
          <a:xfrm>
            <a:off x="10752079" y="15278100"/>
            <a:ext cx="4156633" cy="1638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cp:lastModifiedBy>w</cp:lastModifiedBy>
  <cp:revision>2</cp:revision>
  <dcterms:created xsi:type="dcterms:W3CDTF">2025-06-19T07:20:20Z</dcterms:created>
  <dcterms:modified xsi:type="dcterms:W3CDTF">2025-08-11T10:27:19Z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