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723900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202946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algn="ctr" marL="272923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/>
          <p:nvPr/>
        </p:nvSpPr>
        <p:spPr>
          <a:xfrm>
            <a:off x="10865091" y="6678041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20">
                <a:moveTo>
                  <a:pt x="343255" y="0"/>
                </a:moveTo>
                <a:lnTo>
                  <a:pt x="296457" y="3173"/>
                </a:lnTo>
                <a:lnTo>
                  <a:pt x="296587" y="3173"/>
                </a:lnTo>
                <a:lnTo>
                  <a:pt x="251812" y="12416"/>
                </a:lnTo>
                <a:lnTo>
                  <a:pt x="209361" y="27312"/>
                </a:lnTo>
                <a:lnTo>
                  <a:pt x="169952" y="47239"/>
                </a:lnTo>
                <a:lnTo>
                  <a:pt x="133449" y="72078"/>
                </a:lnTo>
                <a:lnTo>
                  <a:pt x="100490" y="101298"/>
                </a:lnTo>
                <a:lnTo>
                  <a:pt x="71483" y="134481"/>
                </a:lnTo>
                <a:lnTo>
                  <a:pt x="46836" y="171213"/>
                </a:lnTo>
                <a:lnTo>
                  <a:pt x="26957" y="211076"/>
                </a:lnTo>
                <a:lnTo>
                  <a:pt x="12252" y="253657"/>
                </a:lnTo>
                <a:lnTo>
                  <a:pt x="3131" y="298537"/>
                </a:lnTo>
                <a:lnTo>
                  <a:pt x="0" y="345302"/>
                </a:lnTo>
                <a:lnTo>
                  <a:pt x="3119" y="392117"/>
                </a:lnTo>
                <a:lnTo>
                  <a:pt x="12212" y="437129"/>
                </a:lnTo>
                <a:lnTo>
                  <a:pt x="26874" y="479907"/>
                </a:lnTo>
                <a:lnTo>
                  <a:pt x="46706" y="520017"/>
                </a:lnTo>
                <a:lnTo>
                  <a:pt x="71306" y="557028"/>
                </a:lnTo>
                <a:lnTo>
                  <a:pt x="100271" y="590506"/>
                </a:lnTo>
                <a:lnTo>
                  <a:pt x="133200" y="620020"/>
                </a:lnTo>
                <a:lnTo>
                  <a:pt x="169692" y="645138"/>
                </a:lnTo>
                <a:lnTo>
                  <a:pt x="209345" y="665426"/>
                </a:lnTo>
                <a:lnTo>
                  <a:pt x="251758" y="680454"/>
                </a:lnTo>
                <a:lnTo>
                  <a:pt x="296791" y="689842"/>
                </a:lnTo>
                <a:lnTo>
                  <a:pt x="297325" y="689842"/>
                </a:lnTo>
                <a:lnTo>
                  <a:pt x="343255" y="692994"/>
                </a:lnTo>
                <a:lnTo>
                  <a:pt x="390008" y="689842"/>
                </a:lnTo>
                <a:lnTo>
                  <a:pt x="434843" y="680657"/>
                </a:lnTo>
                <a:lnTo>
                  <a:pt x="477353" y="665849"/>
                </a:lnTo>
                <a:lnTo>
                  <a:pt x="517127" y="645827"/>
                </a:lnTo>
                <a:lnTo>
                  <a:pt x="553755" y="621000"/>
                </a:lnTo>
                <a:lnTo>
                  <a:pt x="586828" y="591778"/>
                </a:lnTo>
                <a:lnTo>
                  <a:pt x="615937" y="558569"/>
                </a:lnTo>
                <a:lnTo>
                  <a:pt x="622867" y="548262"/>
                </a:lnTo>
                <a:lnTo>
                  <a:pt x="228244" y="548262"/>
                </a:lnTo>
                <a:lnTo>
                  <a:pt x="228244" y="465818"/>
                </a:lnTo>
                <a:lnTo>
                  <a:pt x="351320" y="465818"/>
                </a:lnTo>
                <a:lnTo>
                  <a:pt x="364420" y="464042"/>
                </a:lnTo>
                <a:lnTo>
                  <a:pt x="374173" y="458969"/>
                </a:lnTo>
                <a:lnTo>
                  <a:pt x="380259" y="450976"/>
                </a:lnTo>
                <a:lnTo>
                  <a:pt x="382358" y="440441"/>
                </a:lnTo>
                <a:lnTo>
                  <a:pt x="380238" y="430326"/>
                </a:lnTo>
                <a:lnTo>
                  <a:pt x="374451" y="421345"/>
                </a:lnTo>
                <a:lnTo>
                  <a:pt x="365862" y="413120"/>
                </a:lnTo>
                <a:lnTo>
                  <a:pt x="355333" y="405270"/>
                </a:lnTo>
                <a:lnTo>
                  <a:pt x="287477" y="355688"/>
                </a:lnTo>
                <a:lnTo>
                  <a:pt x="260724" y="334255"/>
                </a:lnTo>
                <a:lnTo>
                  <a:pt x="237739" y="309202"/>
                </a:lnTo>
                <a:lnTo>
                  <a:pt x="221652" y="279718"/>
                </a:lnTo>
                <a:lnTo>
                  <a:pt x="215595" y="244989"/>
                </a:lnTo>
                <a:lnTo>
                  <a:pt x="221351" y="211076"/>
                </a:lnTo>
                <a:lnTo>
                  <a:pt x="240968" y="178605"/>
                </a:lnTo>
                <a:lnTo>
                  <a:pt x="277944" y="154257"/>
                </a:lnTo>
                <a:lnTo>
                  <a:pt x="335787" y="144664"/>
                </a:lnTo>
                <a:lnTo>
                  <a:pt x="622036" y="144664"/>
                </a:lnTo>
                <a:lnTo>
                  <a:pt x="615602" y="135097"/>
                </a:lnTo>
                <a:lnTo>
                  <a:pt x="586414" y="101753"/>
                </a:lnTo>
                <a:lnTo>
                  <a:pt x="553285" y="72397"/>
                </a:lnTo>
                <a:lnTo>
                  <a:pt x="516635" y="47445"/>
                </a:lnTo>
                <a:lnTo>
                  <a:pt x="476887" y="27312"/>
                </a:lnTo>
                <a:lnTo>
                  <a:pt x="434460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20">
                <a:moveTo>
                  <a:pt x="622036" y="144664"/>
                </a:moveTo>
                <a:lnTo>
                  <a:pt x="448487" y="144664"/>
                </a:lnTo>
                <a:lnTo>
                  <a:pt x="448487" y="227109"/>
                </a:lnTo>
                <a:lnTo>
                  <a:pt x="340398" y="227109"/>
                </a:lnTo>
                <a:lnTo>
                  <a:pt x="325958" y="228685"/>
                </a:lnTo>
                <a:lnTo>
                  <a:pt x="315515" y="233234"/>
                </a:lnTo>
                <a:lnTo>
                  <a:pt x="309172" y="240487"/>
                </a:lnTo>
                <a:lnTo>
                  <a:pt x="307035" y="250176"/>
                </a:lnTo>
                <a:lnTo>
                  <a:pt x="308975" y="260202"/>
                </a:lnTo>
                <a:lnTo>
                  <a:pt x="314366" y="268985"/>
                </a:lnTo>
                <a:lnTo>
                  <a:pt x="322562" y="277012"/>
                </a:lnTo>
                <a:lnTo>
                  <a:pt x="332917" y="284767"/>
                </a:lnTo>
                <a:lnTo>
                  <a:pt x="397319" y="330902"/>
                </a:lnTo>
                <a:lnTo>
                  <a:pt x="425498" y="352762"/>
                </a:lnTo>
                <a:lnTo>
                  <a:pt x="449365" y="377816"/>
                </a:lnTo>
                <a:lnTo>
                  <a:pt x="465901" y="407517"/>
                </a:lnTo>
                <a:lnTo>
                  <a:pt x="472084" y="443318"/>
                </a:lnTo>
                <a:lnTo>
                  <a:pt x="462280" y="491824"/>
                </a:lnTo>
                <a:lnTo>
                  <a:pt x="435924" y="524331"/>
                </a:lnTo>
                <a:lnTo>
                  <a:pt x="397600" y="542568"/>
                </a:lnTo>
                <a:lnTo>
                  <a:pt x="351891" y="548262"/>
                </a:lnTo>
                <a:lnTo>
                  <a:pt x="622867" y="548262"/>
                </a:lnTo>
                <a:lnTo>
                  <a:pt x="660623" y="481827"/>
                </a:lnTo>
                <a:lnTo>
                  <a:pt x="675381" y="439113"/>
                </a:lnTo>
                <a:lnTo>
                  <a:pt x="684536" y="394049"/>
                </a:lnTo>
                <a:lnTo>
                  <a:pt x="687679" y="347044"/>
                </a:lnTo>
                <a:lnTo>
                  <a:pt x="684515" y="300012"/>
                </a:lnTo>
                <a:lnTo>
                  <a:pt x="675305" y="254885"/>
                </a:lnTo>
                <a:lnTo>
                  <a:pt x="660468" y="212079"/>
                </a:lnTo>
                <a:lnTo>
                  <a:pt x="640427" y="172011"/>
                </a:lnTo>
                <a:lnTo>
                  <a:pt x="622036" y="14466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11610378" y="6678041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20">
                <a:moveTo>
                  <a:pt x="343255" y="0"/>
                </a:moveTo>
                <a:lnTo>
                  <a:pt x="296586" y="3173"/>
                </a:lnTo>
                <a:lnTo>
                  <a:pt x="251817" y="12416"/>
                </a:lnTo>
                <a:lnTo>
                  <a:pt x="209374" y="27313"/>
                </a:lnTo>
                <a:lnTo>
                  <a:pt x="169924" y="47272"/>
                </a:lnTo>
                <a:lnTo>
                  <a:pt x="133422" y="72124"/>
                </a:lnTo>
                <a:lnTo>
                  <a:pt x="100466" y="101357"/>
                </a:lnTo>
                <a:lnTo>
                  <a:pt x="71464" y="134552"/>
                </a:lnTo>
                <a:lnTo>
                  <a:pt x="46822" y="171292"/>
                </a:lnTo>
                <a:lnTo>
                  <a:pt x="26948" y="211160"/>
                </a:lnTo>
                <a:lnTo>
                  <a:pt x="12248" y="253739"/>
                </a:lnTo>
                <a:lnTo>
                  <a:pt x="3129" y="298613"/>
                </a:lnTo>
                <a:lnTo>
                  <a:pt x="0" y="345363"/>
                </a:lnTo>
                <a:lnTo>
                  <a:pt x="3119" y="392163"/>
                </a:lnTo>
                <a:lnTo>
                  <a:pt x="12212" y="437162"/>
                </a:lnTo>
                <a:lnTo>
                  <a:pt x="26874" y="479929"/>
                </a:lnTo>
                <a:lnTo>
                  <a:pt x="46706" y="520030"/>
                </a:lnTo>
                <a:lnTo>
                  <a:pt x="71306" y="557034"/>
                </a:lnTo>
                <a:lnTo>
                  <a:pt x="100271" y="590508"/>
                </a:lnTo>
                <a:lnTo>
                  <a:pt x="133200" y="620018"/>
                </a:lnTo>
                <a:lnTo>
                  <a:pt x="169692" y="645133"/>
                </a:lnTo>
                <a:lnTo>
                  <a:pt x="209345" y="665420"/>
                </a:lnTo>
                <a:lnTo>
                  <a:pt x="251758" y="680446"/>
                </a:lnTo>
                <a:lnTo>
                  <a:pt x="296790" y="689834"/>
                </a:lnTo>
                <a:lnTo>
                  <a:pt x="297324" y="689834"/>
                </a:lnTo>
                <a:lnTo>
                  <a:pt x="343255" y="692986"/>
                </a:lnTo>
                <a:lnTo>
                  <a:pt x="390004" y="689834"/>
                </a:lnTo>
                <a:lnTo>
                  <a:pt x="434837" y="680649"/>
                </a:lnTo>
                <a:lnTo>
                  <a:pt x="477343" y="665841"/>
                </a:lnTo>
                <a:lnTo>
                  <a:pt x="517114" y="645820"/>
                </a:lnTo>
                <a:lnTo>
                  <a:pt x="553740" y="620993"/>
                </a:lnTo>
                <a:lnTo>
                  <a:pt x="586811" y="591771"/>
                </a:lnTo>
                <a:lnTo>
                  <a:pt x="615918" y="558562"/>
                </a:lnTo>
                <a:lnTo>
                  <a:pt x="622840" y="548266"/>
                </a:lnTo>
                <a:lnTo>
                  <a:pt x="245491" y="548266"/>
                </a:lnTo>
                <a:lnTo>
                  <a:pt x="245491" y="144658"/>
                </a:lnTo>
                <a:lnTo>
                  <a:pt x="622014" y="144658"/>
                </a:lnTo>
                <a:lnTo>
                  <a:pt x="615586" y="135097"/>
                </a:lnTo>
                <a:lnTo>
                  <a:pt x="586401" y="101754"/>
                </a:lnTo>
                <a:lnTo>
                  <a:pt x="553275" y="72398"/>
                </a:lnTo>
                <a:lnTo>
                  <a:pt x="516629" y="47446"/>
                </a:lnTo>
                <a:lnTo>
                  <a:pt x="476883" y="27313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20">
                <a:moveTo>
                  <a:pt x="622014" y="144658"/>
                </a:moveTo>
                <a:lnTo>
                  <a:pt x="447916" y="144658"/>
                </a:lnTo>
                <a:lnTo>
                  <a:pt x="447916" y="225953"/>
                </a:lnTo>
                <a:lnTo>
                  <a:pt x="334619" y="225953"/>
                </a:lnTo>
                <a:lnTo>
                  <a:pt x="334619" y="302060"/>
                </a:lnTo>
                <a:lnTo>
                  <a:pt x="438721" y="302060"/>
                </a:lnTo>
                <a:lnTo>
                  <a:pt x="438721" y="383367"/>
                </a:lnTo>
                <a:lnTo>
                  <a:pt x="334619" y="383367"/>
                </a:lnTo>
                <a:lnTo>
                  <a:pt x="334619" y="548266"/>
                </a:lnTo>
                <a:lnTo>
                  <a:pt x="622840" y="548266"/>
                </a:lnTo>
                <a:lnTo>
                  <a:pt x="640651" y="521775"/>
                </a:lnTo>
                <a:lnTo>
                  <a:pt x="660600" y="481820"/>
                </a:lnTo>
                <a:lnTo>
                  <a:pt x="675357" y="439106"/>
                </a:lnTo>
                <a:lnTo>
                  <a:pt x="684511" y="394041"/>
                </a:lnTo>
                <a:lnTo>
                  <a:pt x="687654" y="347036"/>
                </a:lnTo>
                <a:lnTo>
                  <a:pt x="684490" y="300007"/>
                </a:lnTo>
                <a:lnTo>
                  <a:pt x="675281" y="254882"/>
                </a:lnTo>
                <a:lnTo>
                  <a:pt x="660447" y="212078"/>
                </a:lnTo>
                <a:lnTo>
                  <a:pt x="640408" y="172011"/>
                </a:lnTo>
                <a:lnTo>
                  <a:pt x="622014" y="144658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2355614" y="6678041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5" h="693420">
                <a:moveTo>
                  <a:pt x="343255" y="0"/>
                </a:moveTo>
                <a:lnTo>
                  <a:pt x="296582" y="3173"/>
                </a:lnTo>
                <a:lnTo>
                  <a:pt x="251808" y="12417"/>
                </a:lnTo>
                <a:lnTo>
                  <a:pt x="209362" y="27313"/>
                </a:lnTo>
                <a:lnTo>
                  <a:pt x="169918" y="47268"/>
                </a:lnTo>
                <a:lnTo>
                  <a:pt x="133416" y="72119"/>
                </a:lnTo>
                <a:lnTo>
                  <a:pt x="100461" y="101350"/>
                </a:lnTo>
                <a:lnTo>
                  <a:pt x="71460" y="134544"/>
                </a:lnTo>
                <a:lnTo>
                  <a:pt x="46819" y="171284"/>
                </a:lnTo>
                <a:lnTo>
                  <a:pt x="26946" y="211153"/>
                </a:lnTo>
                <a:lnTo>
                  <a:pt x="12247" y="253734"/>
                </a:lnTo>
                <a:lnTo>
                  <a:pt x="3129" y="298611"/>
                </a:lnTo>
                <a:lnTo>
                  <a:pt x="0" y="345366"/>
                </a:lnTo>
                <a:lnTo>
                  <a:pt x="3119" y="392163"/>
                </a:lnTo>
                <a:lnTo>
                  <a:pt x="12212" y="437161"/>
                </a:lnTo>
                <a:lnTo>
                  <a:pt x="26874" y="479926"/>
                </a:lnTo>
                <a:lnTo>
                  <a:pt x="46706" y="520028"/>
                </a:lnTo>
                <a:lnTo>
                  <a:pt x="71306" y="557032"/>
                </a:lnTo>
                <a:lnTo>
                  <a:pt x="100271" y="590506"/>
                </a:lnTo>
                <a:lnTo>
                  <a:pt x="133200" y="620017"/>
                </a:lnTo>
                <a:lnTo>
                  <a:pt x="169692" y="645133"/>
                </a:lnTo>
                <a:lnTo>
                  <a:pt x="209345" y="665421"/>
                </a:lnTo>
                <a:lnTo>
                  <a:pt x="251758" y="680448"/>
                </a:lnTo>
                <a:lnTo>
                  <a:pt x="296793" y="689837"/>
                </a:lnTo>
                <a:lnTo>
                  <a:pt x="297331" y="689837"/>
                </a:lnTo>
                <a:lnTo>
                  <a:pt x="343255" y="692989"/>
                </a:lnTo>
                <a:lnTo>
                  <a:pt x="389994" y="689837"/>
                </a:lnTo>
                <a:lnTo>
                  <a:pt x="434820" y="680653"/>
                </a:lnTo>
                <a:lnTo>
                  <a:pt x="477324" y="665846"/>
                </a:lnTo>
                <a:lnTo>
                  <a:pt x="517095" y="645825"/>
                </a:lnTo>
                <a:lnTo>
                  <a:pt x="553723" y="621000"/>
                </a:lnTo>
                <a:lnTo>
                  <a:pt x="586798" y="591779"/>
                </a:lnTo>
                <a:lnTo>
                  <a:pt x="615910" y="558571"/>
                </a:lnTo>
                <a:lnTo>
                  <a:pt x="622839" y="548269"/>
                </a:lnTo>
                <a:lnTo>
                  <a:pt x="231686" y="548269"/>
                </a:lnTo>
                <a:lnTo>
                  <a:pt x="231686" y="144659"/>
                </a:lnTo>
                <a:lnTo>
                  <a:pt x="622028" y="144659"/>
                </a:lnTo>
                <a:lnTo>
                  <a:pt x="615601" y="135101"/>
                </a:lnTo>
                <a:lnTo>
                  <a:pt x="605848" y="123957"/>
                </a:lnTo>
                <a:lnTo>
                  <a:pt x="301840" y="123957"/>
                </a:lnTo>
                <a:lnTo>
                  <a:pt x="295516" y="100319"/>
                </a:lnTo>
                <a:lnTo>
                  <a:pt x="415124" y="65730"/>
                </a:lnTo>
                <a:lnTo>
                  <a:pt x="543495" y="65730"/>
                </a:lnTo>
                <a:lnTo>
                  <a:pt x="516643" y="47446"/>
                </a:lnTo>
                <a:lnTo>
                  <a:pt x="476895" y="27313"/>
                </a:lnTo>
                <a:lnTo>
                  <a:pt x="434467" y="12417"/>
                </a:lnTo>
                <a:lnTo>
                  <a:pt x="389780" y="3173"/>
                </a:lnTo>
                <a:lnTo>
                  <a:pt x="343255" y="0"/>
                </a:lnTo>
                <a:close/>
              </a:path>
              <a:path w="687705" h="693420">
                <a:moveTo>
                  <a:pt x="622028" y="144659"/>
                </a:moveTo>
                <a:lnTo>
                  <a:pt x="456018" y="144659"/>
                </a:lnTo>
                <a:lnTo>
                  <a:pt x="456018" y="225954"/>
                </a:lnTo>
                <a:lnTo>
                  <a:pt x="320814" y="225954"/>
                </a:lnTo>
                <a:lnTo>
                  <a:pt x="320814" y="303223"/>
                </a:lnTo>
                <a:lnTo>
                  <a:pt x="446239" y="303223"/>
                </a:lnTo>
                <a:lnTo>
                  <a:pt x="446239" y="383358"/>
                </a:lnTo>
                <a:lnTo>
                  <a:pt x="320814" y="383358"/>
                </a:lnTo>
                <a:lnTo>
                  <a:pt x="320814" y="466962"/>
                </a:lnTo>
                <a:lnTo>
                  <a:pt x="456018" y="466962"/>
                </a:lnTo>
                <a:lnTo>
                  <a:pt x="456018" y="548269"/>
                </a:lnTo>
                <a:lnTo>
                  <a:pt x="622839" y="548269"/>
                </a:lnTo>
                <a:lnTo>
                  <a:pt x="640649" y="521786"/>
                </a:lnTo>
                <a:lnTo>
                  <a:pt x="660604" y="481832"/>
                </a:lnTo>
                <a:lnTo>
                  <a:pt x="675365" y="439119"/>
                </a:lnTo>
                <a:lnTo>
                  <a:pt x="684523" y="394055"/>
                </a:lnTo>
                <a:lnTo>
                  <a:pt x="687666" y="347050"/>
                </a:lnTo>
                <a:lnTo>
                  <a:pt x="684503" y="300018"/>
                </a:lnTo>
                <a:lnTo>
                  <a:pt x="675295" y="254891"/>
                </a:lnTo>
                <a:lnTo>
                  <a:pt x="660461" y="212084"/>
                </a:lnTo>
                <a:lnTo>
                  <a:pt x="640423" y="172015"/>
                </a:lnTo>
                <a:lnTo>
                  <a:pt x="622028" y="144659"/>
                </a:lnTo>
                <a:close/>
              </a:path>
              <a:path w="687705" h="693420">
                <a:moveTo>
                  <a:pt x="543495" y="65730"/>
                </a:moveTo>
                <a:lnTo>
                  <a:pt x="415124" y="65730"/>
                </a:lnTo>
                <a:lnTo>
                  <a:pt x="421982" y="90515"/>
                </a:lnTo>
                <a:lnTo>
                  <a:pt x="301840" y="123957"/>
                </a:lnTo>
                <a:lnTo>
                  <a:pt x="605848" y="123957"/>
                </a:lnTo>
                <a:lnTo>
                  <a:pt x="586417" y="101757"/>
                </a:lnTo>
                <a:lnTo>
                  <a:pt x="553291" y="72400"/>
                </a:lnTo>
                <a:lnTo>
                  <a:pt x="543495" y="6573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13100812" y="6678028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5" h="693420">
                <a:moveTo>
                  <a:pt x="343280" y="0"/>
                </a:moveTo>
                <a:lnTo>
                  <a:pt x="296615" y="3173"/>
                </a:lnTo>
                <a:lnTo>
                  <a:pt x="251845" y="12417"/>
                </a:lnTo>
                <a:lnTo>
                  <a:pt x="209400" y="27315"/>
                </a:lnTo>
                <a:lnTo>
                  <a:pt x="169954" y="47271"/>
                </a:lnTo>
                <a:lnTo>
                  <a:pt x="133448" y="72124"/>
                </a:lnTo>
                <a:lnTo>
                  <a:pt x="100488" y="101356"/>
                </a:lnTo>
                <a:lnTo>
                  <a:pt x="71481" y="134553"/>
                </a:lnTo>
                <a:lnTo>
                  <a:pt x="46834" y="171295"/>
                </a:lnTo>
                <a:lnTo>
                  <a:pt x="26955" y="211166"/>
                </a:lnTo>
                <a:lnTo>
                  <a:pt x="12251" y="253750"/>
                </a:lnTo>
                <a:lnTo>
                  <a:pt x="3130" y="298630"/>
                </a:lnTo>
                <a:lnTo>
                  <a:pt x="0" y="345387"/>
                </a:lnTo>
                <a:lnTo>
                  <a:pt x="3121" y="392182"/>
                </a:lnTo>
                <a:lnTo>
                  <a:pt x="12216" y="437177"/>
                </a:lnTo>
                <a:lnTo>
                  <a:pt x="26884" y="479941"/>
                </a:lnTo>
                <a:lnTo>
                  <a:pt x="46721" y="520041"/>
                </a:lnTo>
                <a:lnTo>
                  <a:pt x="71327" y="557044"/>
                </a:lnTo>
                <a:lnTo>
                  <a:pt x="100298" y="590517"/>
                </a:lnTo>
                <a:lnTo>
                  <a:pt x="133232" y="620028"/>
                </a:lnTo>
                <a:lnTo>
                  <a:pt x="169728" y="645144"/>
                </a:lnTo>
                <a:lnTo>
                  <a:pt x="209383" y="665431"/>
                </a:lnTo>
                <a:lnTo>
                  <a:pt x="251795" y="680458"/>
                </a:lnTo>
                <a:lnTo>
                  <a:pt x="296825" y="689847"/>
                </a:lnTo>
                <a:lnTo>
                  <a:pt x="297364" y="689847"/>
                </a:lnTo>
                <a:lnTo>
                  <a:pt x="343280" y="692999"/>
                </a:lnTo>
                <a:lnTo>
                  <a:pt x="390022" y="689847"/>
                </a:lnTo>
                <a:lnTo>
                  <a:pt x="434851" y="680663"/>
                </a:lnTo>
                <a:lnTo>
                  <a:pt x="477357" y="665856"/>
                </a:lnTo>
                <a:lnTo>
                  <a:pt x="517129" y="645835"/>
                </a:lnTo>
                <a:lnTo>
                  <a:pt x="553759" y="621010"/>
                </a:lnTo>
                <a:lnTo>
                  <a:pt x="586835" y="591789"/>
                </a:lnTo>
                <a:lnTo>
                  <a:pt x="615947" y="558581"/>
                </a:lnTo>
                <a:lnTo>
                  <a:pt x="622876" y="548279"/>
                </a:lnTo>
                <a:lnTo>
                  <a:pt x="220218" y="548279"/>
                </a:lnTo>
                <a:lnTo>
                  <a:pt x="220218" y="144670"/>
                </a:lnTo>
                <a:lnTo>
                  <a:pt x="622068" y="144670"/>
                </a:lnTo>
                <a:lnTo>
                  <a:pt x="615639" y="135108"/>
                </a:lnTo>
                <a:lnTo>
                  <a:pt x="586454" y="101762"/>
                </a:lnTo>
                <a:lnTo>
                  <a:pt x="553327" y="72404"/>
                </a:lnTo>
                <a:lnTo>
                  <a:pt x="516678" y="47449"/>
                </a:lnTo>
                <a:lnTo>
                  <a:pt x="476928" y="27315"/>
                </a:lnTo>
                <a:lnTo>
                  <a:pt x="434498" y="12417"/>
                </a:lnTo>
                <a:lnTo>
                  <a:pt x="389809" y="3173"/>
                </a:lnTo>
                <a:lnTo>
                  <a:pt x="343280" y="0"/>
                </a:lnTo>
                <a:close/>
              </a:path>
              <a:path w="687705" h="693420">
                <a:moveTo>
                  <a:pt x="355346" y="388566"/>
                </a:moveTo>
                <a:lnTo>
                  <a:pt x="309372" y="388566"/>
                </a:lnTo>
                <a:lnTo>
                  <a:pt x="309372" y="548279"/>
                </a:lnTo>
                <a:lnTo>
                  <a:pt x="409448" y="548279"/>
                </a:lnTo>
                <a:lnTo>
                  <a:pt x="355346" y="388566"/>
                </a:lnTo>
                <a:close/>
              </a:path>
              <a:path w="687705" h="693420">
                <a:moveTo>
                  <a:pt x="622068" y="144670"/>
                </a:moveTo>
                <a:lnTo>
                  <a:pt x="363347" y="144670"/>
                </a:lnTo>
                <a:lnTo>
                  <a:pt x="420368" y="154273"/>
                </a:lnTo>
                <a:lnTo>
                  <a:pt x="462232" y="180416"/>
                </a:lnTo>
                <a:lnTo>
                  <a:pt x="488023" y="219103"/>
                </a:lnTo>
                <a:lnTo>
                  <a:pt x="496824" y="266334"/>
                </a:lnTo>
                <a:lnTo>
                  <a:pt x="493264" y="297469"/>
                </a:lnTo>
                <a:lnTo>
                  <a:pt x="482536" y="326010"/>
                </a:lnTo>
                <a:lnTo>
                  <a:pt x="464569" y="350659"/>
                </a:lnTo>
                <a:lnTo>
                  <a:pt x="439293" y="370117"/>
                </a:lnTo>
                <a:lnTo>
                  <a:pt x="507746" y="548279"/>
                </a:lnTo>
                <a:lnTo>
                  <a:pt x="622876" y="548279"/>
                </a:lnTo>
                <a:lnTo>
                  <a:pt x="640686" y="521796"/>
                </a:lnTo>
                <a:lnTo>
                  <a:pt x="660642" y="481842"/>
                </a:lnTo>
                <a:lnTo>
                  <a:pt x="675403" y="439129"/>
                </a:lnTo>
                <a:lnTo>
                  <a:pt x="684561" y="394065"/>
                </a:lnTo>
                <a:lnTo>
                  <a:pt x="687705" y="347060"/>
                </a:lnTo>
                <a:lnTo>
                  <a:pt x="684631" y="301360"/>
                </a:lnTo>
                <a:lnTo>
                  <a:pt x="684541" y="300028"/>
                </a:lnTo>
                <a:lnTo>
                  <a:pt x="675333" y="254900"/>
                </a:lnTo>
                <a:lnTo>
                  <a:pt x="660499" y="212093"/>
                </a:lnTo>
                <a:lnTo>
                  <a:pt x="640461" y="172024"/>
                </a:lnTo>
                <a:lnTo>
                  <a:pt x="622068" y="144670"/>
                </a:lnTo>
                <a:close/>
              </a:path>
              <a:path w="687705" h="693420">
                <a:moveTo>
                  <a:pt x="364490" y="225397"/>
                </a:moveTo>
                <a:lnTo>
                  <a:pt x="313944" y="225397"/>
                </a:lnTo>
                <a:lnTo>
                  <a:pt x="313944" y="314187"/>
                </a:lnTo>
                <a:lnTo>
                  <a:pt x="364490" y="314187"/>
                </a:lnTo>
                <a:lnTo>
                  <a:pt x="385570" y="310746"/>
                </a:lnTo>
                <a:lnTo>
                  <a:pt x="401113" y="301360"/>
                </a:lnTo>
                <a:lnTo>
                  <a:pt x="410727" y="287430"/>
                </a:lnTo>
                <a:lnTo>
                  <a:pt x="414020" y="270361"/>
                </a:lnTo>
                <a:lnTo>
                  <a:pt x="410727" y="252389"/>
                </a:lnTo>
                <a:lnTo>
                  <a:pt x="401113" y="238149"/>
                </a:lnTo>
                <a:lnTo>
                  <a:pt x="385570" y="228774"/>
                </a:lnTo>
                <a:lnTo>
                  <a:pt x="364490" y="225397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13846047" y="6675170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3" y="0"/>
                </a:moveTo>
                <a:lnTo>
                  <a:pt x="297895" y="3240"/>
                </a:lnTo>
                <a:lnTo>
                  <a:pt x="253206" y="12664"/>
                </a:lnTo>
                <a:lnTo>
                  <a:pt x="210776" y="27824"/>
                </a:lnTo>
                <a:lnTo>
                  <a:pt x="171026" y="48275"/>
                </a:lnTo>
                <a:lnTo>
                  <a:pt x="134377" y="73570"/>
                </a:lnTo>
                <a:lnTo>
                  <a:pt x="101250" y="103262"/>
                </a:lnTo>
                <a:lnTo>
                  <a:pt x="72065" y="136905"/>
                </a:lnTo>
                <a:lnTo>
                  <a:pt x="47243" y="174053"/>
                </a:lnTo>
                <a:lnTo>
                  <a:pt x="27205" y="214258"/>
                </a:lnTo>
                <a:lnTo>
                  <a:pt x="12371" y="257074"/>
                </a:lnTo>
                <a:lnTo>
                  <a:pt x="3163" y="302056"/>
                </a:lnTo>
                <a:lnTo>
                  <a:pt x="117" y="347026"/>
                </a:lnTo>
                <a:lnTo>
                  <a:pt x="0" y="348755"/>
                </a:lnTo>
                <a:lnTo>
                  <a:pt x="3033" y="393956"/>
                </a:lnTo>
                <a:lnTo>
                  <a:pt x="12254" y="440263"/>
                </a:lnTo>
                <a:lnTo>
                  <a:pt x="26963" y="482890"/>
                </a:lnTo>
                <a:lnTo>
                  <a:pt x="46853" y="522859"/>
                </a:lnTo>
                <a:lnTo>
                  <a:pt x="71518" y="559738"/>
                </a:lnTo>
                <a:lnTo>
                  <a:pt x="100552" y="593098"/>
                </a:lnTo>
                <a:lnTo>
                  <a:pt x="133549" y="622507"/>
                </a:lnTo>
                <a:lnTo>
                  <a:pt x="170104" y="647535"/>
                </a:lnTo>
                <a:lnTo>
                  <a:pt x="209811" y="667751"/>
                </a:lnTo>
                <a:lnTo>
                  <a:pt x="252265" y="682724"/>
                </a:lnTo>
                <a:lnTo>
                  <a:pt x="297059" y="692023"/>
                </a:lnTo>
                <a:lnTo>
                  <a:pt x="343788" y="695219"/>
                </a:lnTo>
                <a:lnTo>
                  <a:pt x="390406" y="692023"/>
                </a:lnTo>
                <a:lnTo>
                  <a:pt x="435259" y="682724"/>
                </a:lnTo>
                <a:lnTo>
                  <a:pt x="477794" y="667751"/>
                </a:lnTo>
                <a:lnTo>
                  <a:pt x="517990" y="647344"/>
                </a:lnTo>
                <a:lnTo>
                  <a:pt x="554751" y="622209"/>
                </a:lnTo>
                <a:lnTo>
                  <a:pt x="587962" y="592668"/>
                </a:lnTo>
                <a:lnTo>
                  <a:pt x="617207" y="559153"/>
                </a:lnTo>
                <a:lnTo>
                  <a:pt x="622549" y="551190"/>
                </a:lnTo>
                <a:lnTo>
                  <a:pt x="169036" y="551190"/>
                </a:lnTo>
                <a:lnTo>
                  <a:pt x="258698" y="231776"/>
                </a:lnTo>
                <a:lnTo>
                  <a:pt x="271869" y="193907"/>
                </a:lnTo>
                <a:lnTo>
                  <a:pt x="288909" y="166256"/>
                </a:lnTo>
                <a:lnTo>
                  <a:pt x="312402" y="149310"/>
                </a:lnTo>
                <a:lnTo>
                  <a:pt x="344932" y="143554"/>
                </a:lnTo>
                <a:lnTo>
                  <a:pt x="622780" y="143554"/>
                </a:lnTo>
                <a:lnTo>
                  <a:pt x="617253" y="135338"/>
                </a:lnTo>
                <a:lnTo>
                  <a:pt x="588041" y="101967"/>
                </a:lnTo>
                <a:lnTo>
                  <a:pt x="554877" y="72571"/>
                </a:lnTo>
                <a:lnTo>
                  <a:pt x="518178" y="47572"/>
                </a:lnTo>
                <a:lnTo>
                  <a:pt x="478365" y="27393"/>
                </a:lnTo>
                <a:lnTo>
                  <a:pt x="435855" y="12456"/>
                </a:lnTo>
                <a:lnTo>
                  <a:pt x="391339" y="3240"/>
                </a:lnTo>
                <a:lnTo>
                  <a:pt x="391888" y="3240"/>
                </a:lnTo>
                <a:lnTo>
                  <a:pt x="344423" y="0"/>
                </a:lnTo>
                <a:close/>
              </a:path>
              <a:path w="689609" h="695325">
                <a:moveTo>
                  <a:pt x="403098" y="481373"/>
                </a:moveTo>
                <a:lnTo>
                  <a:pt x="277748" y="481373"/>
                </a:lnTo>
                <a:lnTo>
                  <a:pt x="259827" y="551190"/>
                </a:lnTo>
                <a:lnTo>
                  <a:pt x="420383" y="551190"/>
                </a:lnTo>
                <a:lnTo>
                  <a:pt x="403098" y="481373"/>
                </a:lnTo>
                <a:close/>
              </a:path>
              <a:path w="689609" h="695325">
                <a:moveTo>
                  <a:pt x="622780" y="143554"/>
                </a:moveTo>
                <a:lnTo>
                  <a:pt x="344932" y="143554"/>
                </a:lnTo>
                <a:lnTo>
                  <a:pt x="376509" y="149310"/>
                </a:lnTo>
                <a:lnTo>
                  <a:pt x="376108" y="149310"/>
                </a:lnTo>
                <a:lnTo>
                  <a:pt x="399319" y="165898"/>
                </a:lnTo>
                <a:lnTo>
                  <a:pt x="416619" y="193177"/>
                </a:lnTo>
                <a:lnTo>
                  <a:pt x="429513" y="230616"/>
                </a:lnTo>
                <a:lnTo>
                  <a:pt x="515762" y="551190"/>
                </a:lnTo>
                <a:lnTo>
                  <a:pt x="622549" y="551190"/>
                </a:lnTo>
                <a:lnTo>
                  <a:pt x="662132" y="481920"/>
                </a:lnTo>
                <a:lnTo>
                  <a:pt x="676978" y="439064"/>
                </a:lnTo>
                <a:lnTo>
                  <a:pt x="686192" y="393956"/>
                </a:lnTo>
                <a:lnTo>
                  <a:pt x="689239" y="348755"/>
                </a:lnTo>
                <a:lnTo>
                  <a:pt x="689355" y="347026"/>
                </a:lnTo>
                <a:lnTo>
                  <a:pt x="686192" y="300119"/>
                </a:lnTo>
                <a:lnTo>
                  <a:pt x="676981" y="255074"/>
                </a:lnTo>
                <a:lnTo>
                  <a:pt x="662142" y="212314"/>
                </a:lnTo>
                <a:lnTo>
                  <a:pt x="642093" y="172261"/>
                </a:lnTo>
                <a:lnTo>
                  <a:pt x="622780" y="143554"/>
                </a:lnTo>
                <a:close/>
              </a:path>
              <a:path w="689609" h="695325">
                <a:moveTo>
                  <a:pt x="343280" y="232300"/>
                </a:moveTo>
                <a:lnTo>
                  <a:pt x="298957" y="404685"/>
                </a:lnTo>
                <a:lnTo>
                  <a:pt x="385190" y="404685"/>
                </a:lnTo>
                <a:lnTo>
                  <a:pt x="343280" y="23230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2025-06-20T07:56:06Z</dcterms:created>
  <dcterms:modified xsi:type="dcterms:W3CDTF">2025-06-20T07:56:06Z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