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5500370"/>
          </a:xfrm>
          <a:custGeom>
            <a:avLst/>
            <a:gdLst/>
            <a:ahLst/>
            <a:cxnLst/>
            <a:rect l="l" t="t" r="r" b="b"/>
            <a:pathLst>
              <a:path w="13208000" h="5500370">
                <a:moveTo>
                  <a:pt x="0" y="5499823"/>
                </a:moveTo>
                <a:lnTo>
                  <a:pt x="13208000" y="5499823"/>
                </a:lnTo>
                <a:lnTo>
                  <a:pt x="13208000" y="0"/>
                </a:lnTo>
                <a:lnTo>
                  <a:pt x="0" y="0"/>
                </a:lnTo>
                <a:lnTo>
                  <a:pt x="0" y="5499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6003442"/>
            <a:ext cx="13208000" cy="5754370"/>
          </a:xfrm>
          <a:custGeom>
            <a:avLst/>
            <a:gdLst/>
            <a:ahLst/>
            <a:cxnLst/>
            <a:rect l="l" t="t" r="r" b="b"/>
            <a:pathLst>
              <a:path w="13208000" h="5754370">
                <a:moveTo>
                  <a:pt x="0" y="5753823"/>
                </a:moveTo>
                <a:lnTo>
                  <a:pt x="13208000" y="5753823"/>
                </a:lnTo>
                <a:lnTo>
                  <a:pt x="13208000" y="0"/>
                </a:lnTo>
                <a:lnTo>
                  <a:pt x="0" y="0"/>
                </a:lnTo>
                <a:lnTo>
                  <a:pt x="0" y="5753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11830" y="3564198"/>
            <a:ext cx="3802380" cy="7597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89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9328391" y="12415177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457" y="3173"/>
                </a:lnTo>
                <a:lnTo>
                  <a:pt x="296587" y="3173"/>
                </a:lnTo>
                <a:lnTo>
                  <a:pt x="251812" y="12416"/>
                </a:lnTo>
                <a:lnTo>
                  <a:pt x="209361" y="27312"/>
                </a:lnTo>
                <a:lnTo>
                  <a:pt x="169952" y="47239"/>
                </a:lnTo>
                <a:lnTo>
                  <a:pt x="133449" y="72078"/>
                </a:lnTo>
                <a:lnTo>
                  <a:pt x="100490" y="101297"/>
                </a:lnTo>
                <a:lnTo>
                  <a:pt x="71483" y="134480"/>
                </a:lnTo>
                <a:lnTo>
                  <a:pt x="46836" y="171212"/>
                </a:lnTo>
                <a:lnTo>
                  <a:pt x="26957" y="211075"/>
                </a:lnTo>
                <a:lnTo>
                  <a:pt x="12252" y="253655"/>
                </a:lnTo>
                <a:lnTo>
                  <a:pt x="3131" y="298536"/>
                </a:lnTo>
                <a:lnTo>
                  <a:pt x="0" y="345301"/>
                </a:lnTo>
                <a:lnTo>
                  <a:pt x="3119" y="392116"/>
                </a:lnTo>
                <a:lnTo>
                  <a:pt x="12212" y="437128"/>
                </a:lnTo>
                <a:lnTo>
                  <a:pt x="26874" y="479906"/>
                </a:lnTo>
                <a:lnTo>
                  <a:pt x="46706" y="520016"/>
                </a:lnTo>
                <a:lnTo>
                  <a:pt x="71306" y="557026"/>
                </a:lnTo>
                <a:lnTo>
                  <a:pt x="100271" y="590505"/>
                </a:lnTo>
                <a:lnTo>
                  <a:pt x="133200" y="620019"/>
                </a:lnTo>
                <a:lnTo>
                  <a:pt x="169692" y="645137"/>
                </a:lnTo>
                <a:lnTo>
                  <a:pt x="209345" y="665425"/>
                </a:lnTo>
                <a:lnTo>
                  <a:pt x="251758" y="680452"/>
                </a:lnTo>
                <a:lnTo>
                  <a:pt x="296791" y="689840"/>
                </a:lnTo>
                <a:lnTo>
                  <a:pt x="297325" y="689840"/>
                </a:lnTo>
                <a:lnTo>
                  <a:pt x="343255" y="692993"/>
                </a:lnTo>
                <a:lnTo>
                  <a:pt x="390008" y="689840"/>
                </a:lnTo>
                <a:lnTo>
                  <a:pt x="434843" y="680656"/>
                </a:lnTo>
                <a:lnTo>
                  <a:pt x="477353" y="665848"/>
                </a:lnTo>
                <a:lnTo>
                  <a:pt x="517127" y="645826"/>
                </a:lnTo>
                <a:lnTo>
                  <a:pt x="553755" y="620999"/>
                </a:lnTo>
                <a:lnTo>
                  <a:pt x="586828" y="591776"/>
                </a:lnTo>
                <a:lnTo>
                  <a:pt x="615937" y="558567"/>
                </a:lnTo>
                <a:lnTo>
                  <a:pt x="622867" y="548261"/>
                </a:lnTo>
                <a:lnTo>
                  <a:pt x="228244" y="548261"/>
                </a:lnTo>
                <a:lnTo>
                  <a:pt x="228244" y="465816"/>
                </a:lnTo>
                <a:lnTo>
                  <a:pt x="351320" y="465816"/>
                </a:lnTo>
                <a:lnTo>
                  <a:pt x="364420" y="464041"/>
                </a:lnTo>
                <a:lnTo>
                  <a:pt x="374173" y="458968"/>
                </a:lnTo>
                <a:lnTo>
                  <a:pt x="380259" y="450974"/>
                </a:lnTo>
                <a:lnTo>
                  <a:pt x="382358" y="440439"/>
                </a:lnTo>
                <a:lnTo>
                  <a:pt x="380238" y="430324"/>
                </a:lnTo>
                <a:lnTo>
                  <a:pt x="374451" y="421344"/>
                </a:lnTo>
                <a:lnTo>
                  <a:pt x="365862" y="413119"/>
                </a:lnTo>
                <a:lnTo>
                  <a:pt x="355333" y="405269"/>
                </a:lnTo>
                <a:lnTo>
                  <a:pt x="287477" y="355687"/>
                </a:lnTo>
                <a:lnTo>
                  <a:pt x="260724" y="334254"/>
                </a:lnTo>
                <a:lnTo>
                  <a:pt x="237739" y="309201"/>
                </a:lnTo>
                <a:lnTo>
                  <a:pt x="221652" y="279716"/>
                </a:lnTo>
                <a:lnTo>
                  <a:pt x="215595" y="244988"/>
                </a:lnTo>
                <a:lnTo>
                  <a:pt x="221351" y="211075"/>
                </a:lnTo>
                <a:lnTo>
                  <a:pt x="240968" y="178604"/>
                </a:lnTo>
                <a:lnTo>
                  <a:pt x="277944" y="154255"/>
                </a:lnTo>
                <a:lnTo>
                  <a:pt x="335787" y="144663"/>
                </a:lnTo>
                <a:lnTo>
                  <a:pt x="622035" y="144663"/>
                </a:lnTo>
                <a:lnTo>
                  <a:pt x="615602" y="135096"/>
                </a:lnTo>
                <a:lnTo>
                  <a:pt x="586414" y="101753"/>
                </a:lnTo>
                <a:lnTo>
                  <a:pt x="553285" y="72397"/>
                </a:lnTo>
                <a:lnTo>
                  <a:pt x="516635" y="47444"/>
                </a:lnTo>
                <a:lnTo>
                  <a:pt x="476887" y="27312"/>
                </a:lnTo>
                <a:lnTo>
                  <a:pt x="434460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35" y="144663"/>
                </a:moveTo>
                <a:lnTo>
                  <a:pt x="448487" y="144663"/>
                </a:lnTo>
                <a:lnTo>
                  <a:pt x="448487" y="227107"/>
                </a:lnTo>
                <a:lnTo>
                  <a:pt x="340398" y="227107"/>
                </a:lnTo>
                <a:lnTo>
                  <a:pt x="325958" y="228683"/>
                </a:lnTo>
                <a:lnTo>
                  <a:pt x="315515" y="233232"/>
                </a:lnTo>
                <a:lnTo>
                  <a:pt x="309172" y="240486"/>
                </a:lnTo>
                <a:lnTo>
                  <a:pt x="307035" y="250174"/>
                </a:lnTo>
                <a:lnTo>
                  <a:pt x="308975" y="260200"/>
                </a:lnTo>
                <a:lnTo>
                  <a:pt x="314366" y="268984"/>
                </a:lnTo>
                <a:lnTo>
                  <a:pt x="322562" y="277011"/>
                </a:lnTo>
                <a:lnTo>
                  <a:pt x="332917" y="284765"/>
                </a:lnTo>
                <a:lnTo>
                  <a:pt x="397319" y="330901"/>
                </a:lnTo>
                <a:lnTo>
                  <a:pt x="425498" y="352761"/>
                </a:lnTo>
                <a:lnTo>
                  <a:pt x="449365" y="377815"/>
                </a:lnTo>
                <a:lnTo>
                  <a:pt x="465901" y="407516"/>
                </a:lnTo>
                <a:lnTo>
                  <a:pt x="472084" y="443317"/>
                </a:lnTo>
                <a:lnTo>
                  <a:pt x="462280" y="491823"/>
                </a:lnTo>
                <a:lnTo>
                  <a:pt x="435924" y="524330"/>
                </a:lnTo>
                <a:lnTo>
                  <a:pt x="397600" y="542566"/>
                </a:lnTo>
                <a:lnTo>
                  <a:pt x="351891" y="548261"/>
                </a:lnTo>
                <a:lnTo>
                  <a:pt x="622867" y="548261"/>
                </a:lnTo>
                <a:lnTo>
                  <a:pt x="660623" y="481826"/>
                </a:lnTo>
                <a:lnTo>
                  <a:pt x="675381" y="439112"/>
                </a:lnTo>
                <a:lnTo>
                  <a:pt x="684536" y="394047"/>
                </a:lnTo>
                <a:lnTo>
                  <a:pt x="687679" y="347042"/>
                </a:lnTo>
                <a:lnTo>
                  <a:pt x="684515" y="300010"/>
                </a:lnTo>
                <a:lnTo>
                  <a:pt x="675305" y="254884"/>
                </a:lnTo>
                <a:lnTo>
                  <a:pt x="660468" y="212078"/>
                </a:lnTo>
                <a:lnTo>
                  <a:pt x="640427" y="172010"/>
                </a:lnTo>
                <a:lnTo>
                  <a:pt x="622035" y="144663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0073678" y="12415177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6" y="3173"/>
                </a:lnTo>
                <a:lnTo>
                  <a:pt x="251817" y="12416"/>
                </a:lnTo>
                <a:lnTo>
                  <a:pt x="209374" y="27313"/>
                </a:lnTo>
                <a:lnTo>
                  <a:pt x="169924" y="47271"/>
                </a:lnTo>
                <a:lnTo>
                  <a:pt x="133422" y="72124"/>
                </a:lnTo>
                <a:lnTo>
                  <a:pt x="100466" y="101356"/>
                </a:lnTo>
                <a:lnTo>
                  <a:pt x="71464" y="134551"/>
                </a:lnTo>
                <a:lnTo>
                  <a:pt x="46822" y="171291"/>
                </a:lnTo>
                <a:lnTo>
                  <a:pt x="26948" y="211159"/>
                </a:lnTo>
                <a:lnTo>
                  <a:pt x="12248" y="253738"/>
                </a:lnTo>
                <a:lnTo>
                  <a:pt x="3129" y="298612"/>
                </a:lnTo>
                <a:lnTo>
                  <a:pt x="0" y="345362"/>
                </a:lnTo>
                <a:lnTo>
                  <a:pt x="3119" y="392161"/>
                </a:lnTo>
                <a:lnTo>
                  <a:pt x="12212" y="437161"/>
                </a:lnTo>
                <a:lnTo>
                  <a:pt x="26874" y="479927"/>
                </a:lnTo>
                <a:lnTo>
                  <a:pt x="46706" y="520029"/>
                </a:lnTo>
                <a:lnTo>
                  <a:pt x="71306" y="557033"/>
                </a:lnTo>
                <a:lnTo>
                  <a:pt x="100271" y="590506"/>
                </a:lnTo>
                <a:lnTo>
                  <a:pt x="133200" y="620017"/>
                </a:lnTo>
                <a:lnTo>
                  <a:pt x="169692" y="645132"/>
                </a:lnTo>
                <a:lnTo>
                  <a:pt x="209345" y="665419"/>
                </a:lnTo>
                <a:lnTo>
                  <a:pt x="251758" y="680445"/>
                </a:lnTo>
                <a:lnTo>
                  <a:pt x="296790" y="689833"/>
                </a:lnTo>
                <a:lnTo>
                  <a:pt x="297324" y="689833"/>
                </a:lnTo>
                <a:lnTo>
                  <a:pt x="343255" y="692985"/>
                </a:lnTo>
                <a:lnTo>
                  <a:pt x="390004" y="689833"/>
                </a:lnTo>
                <a:lnTo>
                  <a:pt x="434837" y="680648"/>
                </a:lnTo>
                <a:lnTo>
                  <a:pt x="477343" y="665840"/>
                </a:lnTo>
                <a:lnTo>
                  <a:pt x="517114" y="645818"/>
                </a:lnTo>
                <a:lnTo>
                  <a:pt x="553740" y="620992"/>
                </a:lnTo>
                <a:lnTo>
                  <a:pt x="586811" y="591769"/>
                </a:lnTo>
                <a:lnTo>
                  <a:pt x="615918" y="558560"/>
                </a:lnTo>
                <a:lnTo>
                  <a:pt x="622840" y="548265"/>
                </a:lnTo>
                <a:lnTo>
                  <a:pt x="245491" y="548265"/>
                </a:lnTo>
                <a:lnTo>
                  <a:pt x="245491" y="144656"/>
                </a:lnTo>
                <a:lnTo>
                  <a:pt x="622014" y="144656"/>
                </a:lnTo>
                <a:lnTo>
                  <a:pt x="615586" y="135097"/>
                </a:lnTo>
                <a:lnTo>
                  <a:pt x="586401" y="101754"/>
                </a:lnTo>
                <a:lnTo>
                  <a:pt x="553275" y="72398"/>
                </a:lnTo>
                <a:lnTo>
                  <a:pt x="516629" y="47445"/>
                </a:lnTo>
                <a:lnTo>
                  <a:pt x="476883" y="27313"/>
                </a:lnTo>
                <a:lnTo>
                  <a:pt x="434458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14" y="144656"/>
                </a:moveTo>
                <a:lnTo>
                  <a:pt x="447916" y="144656"/>
                </a:lnTo>
                <a:lnTo>
                  <a:pt x="447916" y="225952"/>
                </a:lnTo>
                <a:lnTo>
                  <a:pt x="334619" y="225952"/>
                </a:lnTo>
                <a:lnTo>
                  <a:pt x="334619" y="302059"/>
                </a:lnTo>
                <a:lnTo>
                  <a:pt x="438721" y="302059"/>
                </a:lnTo>
                <a:lnTo>
                  <a:pt x="438721" y="383366"/>
                </a:lnTo>
                <a:lnTo>
                  <a:pt x="334619" y="383366"/>
                </a:lnTo>
                <a:lnTo>
                  <a:pt x="334619" y="548265"/>
                </a:lnTo>
                <a:lnTo>
                  <a:pt x="622840" y="548265"/>
                </a:lnTo>
                <a:lnTo>
                  <a:pt x="640651" y="521774"/>
                </a:lnTo>
                <a:lnTo>
                  <a:pt x="660600" y="481819"/>
                </a:lnTo>
                <a:lnTo>
                  <a:pt x="675357" y="439105"/>
                </a:lnTo>
                <a:lnTo>
                  <a:pt x="684511" y="394040"/>
                </a:lnTo>
                <a:lnTo>
                  <a:pt x="687654" y="347035"/>
                </a:lnTo>
                <a:lnTo>
                  <a:pt x="684490" y="300006"/>
                </a:lnTo>
                <a:lnTo>
                  <a:pt x="675281" y="254881"/>
                </a:lnTo>
                <a:lnTo>
                  <a:pt x="660447" y="212077"/>
                </a:lnTo>
                <a:lnTo>
                  <a:pt x="640408" y="172010"/>
                </a:lnTo>
                <a:lnTo>
                  <a:pt x="622014" y="144656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0818914" y="12415177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2" y="3173"/>
                </a:lnTo>
                <a:lnTo>
                  <a:pt x="251808" y="12416"/>
                </a:lnTo>
                <a:lnTo>
                  <a:pt x="209362" y="27313"/>
                </a:lnTo>
                <a:lnTo>
                  <a:pt x="169918" y="47267"/>
                </a:lnTo>
                <a:lnTo>
                  <a:pt x="133416" y="72118"/>
                </a:lnTo>
                <a:lnTo>
                  <a:pt x="100461" y="101349"/>
                </a:lnTo>
                <a:lnTo>
                  <a:pt x="71460" y="134543"/>
                </a:lnTo>
                <a:lnTo>
                  <a:pt x="46819" y="171283"/>
                </a:lnTo>
                <a:lnTo>
                  <a:pt x="26946" y="211152"/>
                </a:lnTo>
                <a:lnTo>
                  <a:pt x="12247" y="253733"/>
                </a:lnTo>
                <a:lnTo>
                  <a:pt x="3129" y="298610"/>
                </a:lnTo>
                <a:lnTo>
                  <a:pt x="0" y="345365"/>
                </a:lnTo>
                <a:lnTo>
                  <a:pt x="3119" y="392162"/>
                </a:lnTo>
                <a:lnTo>
                  <a:pt x="12212" y="437159"/>
                </a:lnTo>
                <a:lnTo>
                  <a:pt x="26874" y="479925"/>
                </a:lnTo>
                <a:lnTo>
                  <a:pt x="46706" y="520026"/>
                </a:lnTo>
                <a:lnTo>
                  <a:pt x="71306" y="557031"/>
                </a:lnTo>
                <a:lnTo>
                  <a:pt x="100271" y="590505"/>
                </a:lnTo>
                <a:lnTo>
                  <a:pt x="133200" y="620016"/>
                </a:lnTo>
                <a:lnTo>
                  <a:pt x="169692" y="645132"/>
                </a:lnTo>
                <a:lnTo>
                  <a:pt x="209345" y="665420"/>
                </a:lnTo>
                <a:lnTo>
                  <a:pt x="251758" y="680447"/>
                </a:lnTo>
                <a:lnTo>
                  <a:pt x="296793" y="689835"/>
                </a:lnTo>
                <a:lnTo>
                  <a:pt x="297331" y="689835"/>
                </a:lnTo>
                <a:lnTo>
                  <a:pt x="343255" y="692988"/>
                </a:lnTo>
                <a:lnTo>
                  <a:pt x="390002" y="689835"/>
                </a:lnTo>
                <a:lnTo>
                  <a:pt x="434833" y="680651"/>
                </a:lnTo>
                <a:lnTo>
                  <a:pt x="477338" y="665845"/>
                </a:lnTo>
                <a:lnTo>
                  <a:pt x="517109" y="645824"/>
                </a:lnTo>
                <a:lnTo>
                  <a:pt x="553735" y="620999"/>
                </a:lnTo>
                <a:lnTo>
                  <a:pt x="586806" y="591778"/>
                </a:lnTo>
                <a:lnTo>
                  <a:pt x="615914" y="558570"/>
                </a:lnTo>
                <a:lnTo>
                  <a:pt x="622841" y="548267"/>
                </a:lnTo>
                <a:lnTo>
                  <a:pt x="231686" y="548267"/>
                </a:lnTo>
                <a:lnTo>
                  <a:pt x="231686" y="144658"/>
                </a:lnTo>
                <a:lnTo>
                  <a:pt x="622013" y="144658"/>
                </a:lnTo>
                <a:lnTo>
                  <a:pt x="615586" y="135100"/>
                </a:lnTo>
                <a:lnTo>
                  <a:pt x="605831" y="123955"/>
                </a:lnTo>
                <a:lnTo>
                  <a:pt x="301840" y="123955"/>
                </a:lnTo>
                <a:lnTo>
                  <a:pt x="295516" y="100318"/>
                </a:lnTo>
                <a:lnTo>
                  <a:pt x="415137" y="65728"/>
                </a:lnTo>
                <a:lnTo>
                  <a:pt x="543479" y="65728"/>
                </a:lnTo>
                <a:lnTo>
                  <a:pt x="516629" y="47446"/>
                </a:lnTo>
                <a:lnTo>
                  <a:pt x="476883" y="27313"/>
                </a:lnTo>
                <a:lnTo>
                  <a:pt x="434458" y="12416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622013" y="144658"/>
                </a:moveTo>
                <a:lnTo>
                  <a:pt x="455955" y="144658"/>
                </a:lnTo>
                <a:lnTo>
                  <a:pt x="455955" y="225953"/>
                </a:lnTo>
                <a:lnTo>
                  <a:pt x="320814" y="225953"/>
                </a:lnTo>
                <a:lnTo>
                  <a:pt x="320814" y="303222"/>
                </a:lnTo>
                <a:lnTo>
                  <a:pt x="446176" y="303222"/>
                </a:lnTo>
                <a:lnTo>
                  <a:pt x="446176" y="383357"/>
                </a:lnTo>
                <a:lnTo>
                  <a:pt x="320814" y="383357"/>
                </a:lnTo>
                <a:lnTo>
                  <a:pt x="320814" y="466961"/>
                </a:lnTo>
                <a:lnTo>
                  <a:pt x="455955" y="466961"/>
                </a:lnTo>
                <a:lnTo>
                  <a:pt x="455955" y="548267"/>
                </a:lnTo>
                <a:lnTo>
                  <a:pt x="622841" y="548267"/>
                </a:lnTo>
                <a:lnTo>
                  <a:pt x="640648" y="521785"/>
                </a:lnTo>
                <a:lnTo>
                  <a:pt x="660598" y="481831"/>
                </a:lnTo>
                <a:lnTo>
                  <a:pt x="675356" y="439118"/>
                </a:lnTo>
                <a:lnTo>
                  <a:pt x="684511" y="394054"/>
                </a:lnTo>
                <a:lnTo>
                  <a:pt x="687654" y="347049"/>
                </a:lnTo>
                <a:lnTo>
                  <a:pt x="684490" y="300017"/>
                </a:lnTo>
                <a:lnTo>
                  <a:pt x="675281" y="254889"/>
                </a:lnTo>
                <a:lnTo>
                  <a:pt x="660447" y="212083"/>
                </a:lnTo>
                <a:lnTo>
                  <a:pt x="640408" y="172015"/>
                </a:lnTo>
                <a:lnTo>
                  <a:pt x="622013" y="144658"/>
                </a:lnTo>
                <a:close/>
              </a:path>
              <a:path w="687704" h="693419">
                <a:moveTo>
                  <a:pt x="543479" y="65728"/>
                </a:moveTo>
                <a:lnTo>
                  <a:pt x="415137" y="65728"/>
                </a:lnTo>
                <a:lnTo>
                  <a:pt x="422033" y="90514"/>
                </a:lnTo>
                <a:lnTo>
                  <a:pt x="301840" y="123955"/>
                </a:lnTo>
                <a:lnTo>
                  <a:pt x="605831" y="123955"/>
                </a:lnTo>
                <a:lnTo>
                  <a:pt x="586401" y="101756"/>
                </a:lnTo>
                <a:lnTo>
                  <a:pt x="553275" y="72399"/>
                </a:lnTo>
                <a:lnTo>
                  <a:pt x="543479" y="65728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1564124" y="12415164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55" y="0"/>
                </a:moveTo>
                <a:lnTo>
                  <a:pt x="296584" y="3173"/>
                </a:lnTo>
                <a:lnTo>
                  <a:pt x="251813" y="12417"/>
                </a:lnTo>
                <a:lnTo>
                  <a:pt x="209368" y="27315"/>
                </a:lnTo>
                <a:lnTo>
                  <a:pt x="169924" y="47270"/>
                </a:lnTo>
                <a:lnTo>
                  <a:pt x="133422" y="72123"/>
                </a:lnTo>
                <a:lnTo>
                  <a:pt x="100466" y="101356"/>
                </a:lnTo>
                <a:lnTo>
                  <a:pt x="71464" y="134552"/>
                </a:lnTo>
                <a:lnTo>
                  <a:pt x="46822" y="171294"/>
                </a:lnTo>
                <a:lnTo>
                  <a:pt x="26948" y="211165"/>
                </a:lnTo>
                <a:lnTo>
                  <a:pt x="12248" y="253749"/>
                </a:lnTo>
                <a:lnTo>
                  <a:pt x="3129" y="298628"/>
                </a:lnTo>
                <a:lnTo>
                  <a:pt x="0" y="345386"/>
                </a:lnTo>
                <a:lnTo>
                  <a:pt x="3119" y="392180"/>
                </a:lnTo>
                <a:lnTo>
                  <a:pt x="12212" y="437176"/>
                </a:lnTo>
                <a:lnTo>
                  <a:pt x="26874" y="479940"/>
                </a:lnTo>
                <a:lnTo>
                  <a:pt x="46706" y="520040"/>
                </a:lnTo>
                <a:lnTo>
                  <a:pt x="71306" y="557043"/>
                </a:lnTo>
                <a:lnTo>
                  <a:pt x="100271" y="590516"/>
                </a:lnTo>
                <a:lnTo>
                  <a:pt x="133200" y="620027"/>
                </a:lnTo>
                <a:lnTo>
                  <a:pt x="169692" y="645142"/>
                </a:lnTo>
                <a:lnTo>
                  <a:pt x="209345" y="665430"/>
                </a:lnTo>
                <a:lnTo>
                  <a:pt x="251758" y="680457"/>
                </a:lnTo>
                <a:lnTo>
                  <a:pt x="296793" y="689846"/>
                </a:lnTo>
                <a:lnTo>
                  <a:pt x="297331" y="689846"/>
                </a:lnTo>
                <a:lnTo>
                  <a:pt x="343255" y="692998"/>
                </a:lnTo>
                <a:lnTo>
                  <a:pt x="390005" y="689846"/>
                </a:lnTo>
                <a:lnTo>
                  <a:pt x="434839" y="680662"/>
                </a:lnTo>
                <a:lnTo>
                  <a:pt x="477347" y="665855"/>
                </a:lnTo>
                <a:lnTo>
                  <a:pt x="517121" y="645834"/>
                </a:lnTo>
                <a:lnTo>
                  <a:pt x="553750" y="621009"/>
                </a:lnTo>
                <a:lnTo>
                  <a:pt x="586824" y="591788"/>
                </a:lnTo>
                <a:lnTo>
                  <a:pt x="615933" y="558580"/>
                </a:lnTo>
                <a:lnTo>
                  <a:pt x="622861" y="548278"/>
                </a:lnTo>
                <a:lnTo>
                  <a:pt x="220192" y="548278"/>
                </a:lnTo>
                <a:lnTo>
                  <a:pt x="220192" y="144669"/>
                </a:lnTo>
                <a:lnTo>
                  <a:pt x="622032" y="144669"/>
                </a:lnTo>
                <a:lnTo>
                  <a:pt x="615602" y="135107"/>
                </a:lnTo>
                <a:lnTo>
                  <a:pt x="586414" y="101762"/>
                </a:lnTo>
                <a:lnTo>
                  <a:pt x="553285" y="72403"/>
                </a:lnTo>
                <a:lnTo>
                  <a:pt x="516635" y="47449"/>
                </a:lnTo>
                <a:lnTo>
                  <a:pt x="476887" y="27315"/>
                </a:lnTo>
                <a:lnTo>
                  <a:pt x="434460" y="12417"/>
                </a:lnTo>
                <a:lnTo>
                  <a:pt x="389775" y="3173"/>
                </a:lnTo>
                <a:lnTo>
                  <a:pt x="343255" y="0"/>
                </a:lnTo>
                <a:close/>
              </a:path>
              <a:path w="687704" h="693419">
                <a:moveTo>
                  <a:pt x="355333" y="388565"/>
                </a:moveTo>
                <a:lnTo>
                  <a:pt x="309333" y="388565"/>
                </a:lnTo>
                <a:lnTo>
                  <a:pt x="309333" y="548278"/>
                </a:lnTo>
                <a:lnTo>
                  <a:pt x="409384" y="548278"/>
                </a:lnTo>
                <a:lnTo>
                  <a:pt x="355333" y="388565"/>
                </a:lnTo>
                <a:close/>
              </a:path>
              <a:path w="687704" h="693419">
                <a:moveTo>
                  <a:pt x="622032" y="144669"/>
                </a:moveTo>
                <a:lnTo>
                  <a:pt x="363385" y="144669"/>
                </a:lnTo>
                <a:lnTo>
                  <a:pt x="420372" y="154272"/>
                </a:lnTo>
                <a:lnTo>
                  <a:pt x="462213" y="180415"/>
                </a:lnTo>
                <a:lnTo>
                  <a:pt x="487989" y="219101"/>
                </a:lnTo>
                <a:lnTo>
                  <a:pt x="496785" y="266332"/>
                </a:lnTo>
                <a:lnTo>
                  <a:pt x="493222" y="297468"/>
                </a:lnTo>
                <a:lnTo>
                  <a:pt x="482493" y="326009"/>
                </a:lnTo>
                <a:lnTo>
                  <a:pt x="464537" y="350657"/>
                </a:lnTo>
                <a:lnTo>
                  <a:pt x="439292" y="370116"/>
                </a:lnTo>
                <a:lnTo>
                  <a:pt x="507733" y="548278"/>
                </a:lnTo>
                <a:lnTo>
                  <a:pt x="622861" y="548278"/>
                </a:lnTo>
                <a:lnTo>
                  <a:pt x="640669" y="521795"/>
                </a:lnTo>
                <a:lnTo>
                  <a:pt x="660622" y="481841"/>
                </a:lnTo>
                <a:lnTo>
                  <a:pt x="675380" y="439128"/>
                </a:lnTo>
                <a:lnTo>
                  <a:pt x="684536" y="394064"/>
                </a:lnTo>
                <a:lnTo>
                  <a:pt x="687679" y="347059"/>
                </a:lnTo>
                <a:lnTo>
                  <a:pt x="684605" y="301358"/>
                </a:lnTo>
                <a:lnTo>
                  <a:pt x="684515" y="300027"/>
                </a:lnTo>
                <a:lnTo>
                  <a:pt x="675305" y="254899"/>
                </a:lnTo>
                <a:lnTo>
                  <a:pt x="660468" y="212092"/>
                </a:lnTo>
                <a:lnTo>
                  <a:pt x="640427" y="172023"/>
                </a:lnTo>
                <a:lnTo>
                  <a:pt x="622032" y="144669"/>
                </a:lnTo>
                <a:close/>
              </a:path>
              <a:path w="687704" h="693419">
                <a:moveTo>
                  <a:pt x="364528" y="225395"/>
                </a:moveTo>
                <a:lnTo>
                  <a:pt x="313931" y="225395"/>
                </a:lnTo>
                <a:lnTo>
                  <a:pt x="313931" y="314186"/>
                </a:lnTo>
                <a:lnTo>
                  <a:pt x="364528" y="314186"/>
                </a:lnTo>
                <a:lnTo>
                  <a:pt x="385601" y="310745"/>
                </a:lnTo>
                <a:lnTo>
                  <a:pt x="401118" y="301358"/>
                </a:lnTo>
                <a:lnTo>
                  <a:pt x="410703" y="287429"/>
                </a:lnTo>
                <a:lnTo>
                  <a:pt x="413981" y="270360"/>
                </a:lnTo>
                <a:lnTo>
                  <a:pt x="410703" y="252388"/>
                </a:lnTo>
                <a:lnTo>
                  <a:pt x="401118" y="238148"/>
                </a:lnTo>
                <a:lnTo>
                  <a:pt x="385601" y="228772"/>
                </a:lnTo>
                <a:lnTo>
                  <a:pt x="364528" y="225395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2309335" y="12412294"/>
            <a:ext cx="689610" cy="695325"/>
          </a:xfrm>
          <a:custGeom>
            <a:avLst/>
            <a:gdLst/>
            <a:ahLst/>
            <a:cxnLst/>
            <a:rect l="l" t="t" r="r" b="b"/>
            <a:pathLst>
              <a:path w="689609" h="695325">
                <a:moveTo>
                  <a:pt x="344424" y="0"/>
                </a:moveTo>
                <a:lnTo>
                  <a:pt x="297903" y="3240"/>
                </a:lnTo>
                <a:lnTo>
                  <a:pt x="253219" y="12665"/>
                </a:lnTo>
                <a:lnTo>
                  <a:pt x="210792" y="27826"/>
                </a:lnTo>
                <a:lnTo>
                  <a:pt x="171043" y="48278"/>
                </a:lnTo>
                <a:lnTo>
                  <a:pt x="134394" y="73575"/>
                </a:lnTo>
                <a:lnTo>
                  <a:pt x="101265" y="103268"/>
                </a:lnTo>
                <a:lnTo>
                  <a:pt x="72077" y="136913"/>
                </a:lnTo>
                <a:lnTo>
                  <a:pt x="47252" y="174061"/>
                </a:lnTo>
                <a:lnTo>
                  <a:pt x="27211" y="214268"/>
                </a:lnTo>
                <a:lnTo>
                  <a:pt x="12374" y="257085"/>
                </a:lnTo>
                <a:lnTo>
                  <a:pt x="3163" y="302067"/>
                </a:lnTo>
                <a:lnTo>
                  <a:pt x="117" y="347037"/>
                </a:lnTo>
                <a:lnTo>
                  <a:pt x="0" y="348767"/>
                </a:lnTo>
                <a:lnTo>
                  <a:pt x="3034" y="393967"/>
                </a:lnTo>
                <a:lnTo>
                  <a:pt x="3131" y="395419"/>
                </a:lnTo>
                <a:lnTo>
                  <a:pt x="12255" y="440274"/>
                </a:lnTo>
                <a:lnTo>
                  <a:pt x="26966" y="482901"/>
                </a:lnTo>
                <a:lnTo>
                  <a:pt x="46858" y="522870"/>
                </a:lnTo>
                <a:lnTo>
                  <a:pt x="71525" y="559750"/>
                </a:lnTo>
                <a:lnTo>
                  <a:pt x="100563" y="593110"/>
                </a:lnTo>
                <a:lnTo>
                  <a:pt x="133565" y="622519"/>
                </a:lnTo>
                <a:lnTo>
                  <a:pt x="170125" y="647546"/>
                </a:lnTo>
                <a:lnTo>
                  <a:pt x="209838" y="667762"/>
                </a:lnTo>
                <a:lnTo>
                  <a:pt x="252299" y="682735"/>
                </a:lnTo>
                <a:lnTo>
                  <a:pt x="297101" y="692035"/>
                </a:lnTo>
                <a:lnTo>
                  <a:pt x="343839" y="695231"/>
                </a:lnTo>
                <a:lnTo>
                  <a:pt x="390448" y="692035"/>
                </a:lnTo>
                <a:lnTo>
                  <a:pt x="435294" y="682735"/>
                </a:lnTo>
                <a:lnTo>
                  <a:pt x="477822" y="667762"/>
                </a:lnTo>
                <a:lnTo>
                  <a:pt x="518014" y="647356"/>
                </a:lnTo>
                <a:lnTo>
                  <a:pt x="554771" y="622221"/>
                </a:lnTo>
                <a:lnTo>
                  <a:pt x="587979" y="592680"/>
                </a:lnTo>
                <a:lnTo>
                  <a:pt x="617222" y="559164"/>
                </a:lnTo>
                <a:lnTo>
                  <a:pt x="622565" y="551201"/>
                </a:lnTo>
                <a:lnTo>
                  <a:pt x="169024" y="551201"/>
                </a:lnTo>
                <a:lnTo>
                  <a:pt x="258749" y="231787"/>
                </a:lnTo>
                <a:lnTo>
                  <a:pt x="271893" y="193918"/>
                </a:lnTo>
                <a:lnTo>
                  <a:pt x="288928" y="166268"/>
                </a:lnTo>
                <a:lnTo>
                  <a:pt x="312435" y="149322"/>
                </a:lnTo>
                <a:lnTo>
                  <a:pt x="344995" y="143565"/>
                </a:lnTo>
                <a:lnTo>
                  <a:pt x="622795" y="143565"/>
                </a:lnTo>
                <a:lnTo>
                  <a:pt x="617265" y="135345"/>
                </a:lnTo>
                <a:lnTo>
                  <a:pt x="588052" y="101973"/>
                </a:lnTo>
                <a:lnTo>
                  <a:pt x="554887" y="72575"/>
                </a:lnTo>
                <a:lnTo>
                  <a:pt x="518187" y="47575"/>
                </a:lnTo>
                <a:lnTo>
                  <a:pt x="478372" y="27395"/>
                </a:lnTo>
                <a:lnTo>
                  <a:pt x="435861" y="12457"/>
                </a:lnTo>
                <a:lnTo>
                  <a:pt x="391342" y="3240"/>
                </a:lnTo>
                <a:lnTo>
                  <a:pt x="391891" y="3240"/>
                </a:lnTo>
                <a:lnTo>
                  <a:pt x="344424" y="0"/>
                </a:lnTo>
                <a:close/>
              </a:path>
              <a:path w="689609" h="695325">
                <a:moveTo>
                  <a:pt x="403110" y="481384"/>
                </a:moveTo>
                <a:lnTo>
                  <a:pt x="277710" y="481384"/>
                </a:lnTo>
                <a:lnTo>
                  <a:pt x="259865" y="551201"/>
                </a:lnTo>
                <a:lnTo>
                  <a:pt x="420396" y="551201"/>
                </a:lnTo>
                <a:lnTo>
                  <a:pt x="403110" y="481384"/>
                </a:lnTo>
                <a:close/>
              </a:path>
              <a:path w="689609" h="695325">
                <a:moveTo>
                  <a:pt x="622795" y="143565"/>
                </a:moveTo>
                <a:lnTo>
                  <a:pt x="344995" y="143565"/>
                </a:lnTo>
                <a:lnTo>
                  <a:pt x="376543" y="149322"/>
                </a:lnTo>
                <a:lnTo>
                  <a:pt x="376142" y="149322"/>
                </a:lnTo>
                <a:lnTo>
                  <a:pt x="399338" y="165910"/>
                </a:lnTo>
                <a:lnTo>
                  <a:pt x="416633" y="193189"/>
                </a:lnTo>
                <a:lnTo>
                  <a:pt x="429526" y="230628"/>
                </a:lnTo>
                <a:lnTo>
                  <a:pt x="515774" y="551201"/>
                </a:lnTo>
                <a:lnTo>
                  <a:pt x="622565" y="551201"/>
                </a:lnTo>
                <a:lnTo>
                  <a:pt x="662145" y="481932"/>
                </a:lnTo>
                <a:lnTo>
                  <a:pt x="676991" y="439076"/>
                </a:lnTo>
                <a:lnTo>
                  <a:pt x="686204" y="393967"/>
                </a:lnTo>
                <a:lnTo>
                  <a:pt x="689252" y="348767"/>
                </a:lnTo>
                <a:lnTo>
                  <a:pt x="689368" y="347037"/>
                </a:lnTo>
                <a:lnTo>
                  <a:pt x="686205" y="300130"/>
                </a:lnTo>
                <a:lnTo>
                  <a:pt x="676994" y="255085"/>
                </a:lnTo>
                <a:lnTo>
                  <a:pt x="662154" y="212324"/>
                </a:lnTo>
                <a:lnTo>
                  <a:pt x="642105" y="172270"/>
                </a:lnTo>
                <a:lnTo>
                  <a:pt x="622795" y="143565"/>
                </a:lnTo>
                <a:close/>
              </a:path>
              <a:path w="689609" h="695325">
                <a:moveTo>
                  <a:pt x="343280" y="232312"/>
                </a:moveTo>
                <a:lnTo>
                  <a:pt x="298996" y="404696"/>
                </a:lnTo>
                <a:lnTo>
                  <a:pt x="385267" y="404696"/>
                </a:lnTo>
                <a:lnTo>
                  <a:pt x="343280" y="232312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11" name="object 11" descr="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2025-06-20T07:55:58Z</dcterms:created>
  <dcterms:modified xsi:type="dcterms:W3CDTF">2025-06-20T07:55:58Z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