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7145000"/>
  <p:notesSz cx="13716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5314950"/>
            <a:ext cx="116586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9601200"/>
            <a:ext cx="96012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4652010"/>
          </a:xfrm>
          <a:custGeom>
            <a:avLst/>
            <a:gdLst/>
            <a:ahLst/>
            <a:cxnLst/>
            <a:rect l="l" t="t" r="r" b="b"/>
            <a:pathLst>
              <a:path w="13208000" h="4652010">
                <a:moveTo>
                  <a:pt x="0" y="4651870"/>
                </a:moveTo>
                <a:lnTo>
                  <a:pt x="13208000" y="4651870"/>
                </a:lnTo>
                <a:lnTo>
                  <a:pt x="13208000" y="0"/>
                </a:lnTo>
                <a:lnTo>
                  <a:pt x="0" y="0"/>
                </a:lnTo>
                <a:lnTo>
                  <a:pt x="0" y="4651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5118709"/>
            <a:ext cx="13208000" cy="4906010"/>
          </a:xfrm>
          <a:custGeom>
            <a:avLst/>
            <a:gdLst/>
            <a:ahLst/>
            <a:cxnLst/>
            <a:rect l="l" t="t" r="r" b="b"/>
            <a:pathLst>
              <a:path w="13208000" h="4906009">
                <a:moveTo>
                  <a:pt x="0" y="4905870"/>
                </a:moveTo>
                <a:lnTo>
                  <a:pt x="13208000" y="4905870"/>
                </a:lnTo>
                <a:lnTo>
                  <a:pt x="13208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10237431"/>
            <a:ext cx="13208000" cy="4906010"/>
          </a:xfrm>
          <a:custGeom>
            <a:avLst/>
            <a:gdLst/>
            <a:ahLst/>
            <a:cxnLst/>
            <a:rect l="l" t="t" r="r" b="b"/>
            <a:pathLst>
              <a:path w="13208000" h="4906009">
                <a:moveTo>
                  <a:pt x="0" y="4905870"/>
                </a:moveTo>
                <a:lnTo>
                  <a:pt x="13208000" y="4905870"/>
                </a:lnTo>
                <a:lnTo>
                  <a:pt x="13208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12344400" cy="274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943350"/>
            <a:ext cx="12344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235630" y="2795023"/>
            <a:ext cx="3802379" cy="117348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ct val="335900"/>
              </a:lnSpc>
              <a:spcBef>
                <a:spcPts val="50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910501" y="156781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03"/>
                </a:lnTo>
                <a:lnTo>
                  <a:pt x="255358" y="213715"/>
                </a:lnTo>
                <a:lnTo>
                  <a:pt x="268579" y="228346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41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41"/>
                </a:lnTo>
                <a:lnTo>
                  <a:pt x="1027074" y="203441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75" y="206984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84"/>
                </a:lnTo>
                <a:lnTo>
                  <a:pt x="1864728" y="206984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3495548" y="156781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910502" y="16228345"/>
            <a:ext cx="1614170" cy="354965"/>
            <a:chOff x="910502" y="16228345"/>
            <a:chExt cx="1614170" cy="354965"/>
          </a:xfrm>
        </p:grpSpPr>
        <p:sp>
          <p:nvSpPr>
            <p:cNvPr id="6" name="object 6" descr=""/>
            <p:cNvSpPr/>
            <p:nvPr/>
          </p:nvSpPr>
          <p:spPr>
            <a:xfrm>
              <a:off x="910501" y="162283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5933" y="16228348"/>
              <a:ext cx="108546" cy="10853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0363" y="16228348"/>
              <a:ext cx="108546" cy="10853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2186508" y="163740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/>
          <p:nvPr/>
        </p:nvSpPr>
        <p:spPr>
          <a:xfrm>
            <a:off x="9353791" y="15910940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457" y="3173"/>
                </a:lnTo>
                <a:lnTo>
                  <a:pt x="296587" y="3173"/>
                </a:lnTo>
                <a:lnTo>
                  <a:pt x="251812" y="12416"/>
                </a:lnTo>
                <a:lnTo>
                  <a:pt x="209361" y="27312"/>
                </a:lnTo>
                <a:lnTo>
                  <a:pt x="169952" y="47239"/>
                </a:lnTo>
                <a:lnTo>
                  <a:pt x="133449" y="72078"/>
                </a:lnTo>
                <a:lnTo>
                  <a:pt x="100490" y="101298"/>
                </a:lnTo>
                <a:lnTo>
                  <a:pt x="71483" y="134481"/>
                </a:lnTo>
                <a:lnTo>
                  <a:pt x="46836" y="171213"/>
                </a:lnTo>
                <a:lnTo>
                  <a:pt x="26957" y="211076"/>
                </a:lnTo>
                <a:lnTo>
                  <a:pt x="12252" y="253657"/>
                </a:lnTo>
                <a:lnTo>
                  <a:pt x="3131" y="298537"/>
                </a:lnTo>
                <a:lnTo>
                  <a:pt x="0" y="345302"/>
                </a:lnTo>
                <a:lnTo>
                  <a:pt x="3119" y="392117"/>
                </a:lnTo>
                <a:lnTo>
                  <a:pt x="12212" y="437129"/>
                </a:lnTo>
                <a:lnTo>
                  <a:pt x="26874" y="479907"/>
                </a:lnTo>
                <a:lnTo>
                  <a:pt x="46706" y="520017"/>
                </a:lnTo>
                <a:lnTo>
                  <a:pt x="71306" y="557028"/>
                </a:lnTo>
                <a:lnTo>
                  <a:pt x="100271" y="590506"/>
                </a:lnTo>
                <a:lnTo>
                  <a:pt x="133200" y="620020"/>
                </a:lnTo>
                <a:lnTo>
                  <a:pt x="169692" y="645138"/>
                </a:lnTo>
                <a:lnTo>
                  <a:pt x="209345" y="665426"/>
                </a:lnTo>
                <a:lnTo>
                  <a:pt x="251758" y="680454"/>
                </a:lnTo>
                <a:lnTo>
                  <a:pt x="296791" y="689842"/>
                </a:lnTo>
                <a:lnTo>
                  <a:pt x="297325" y="689842"/>
                </a:lnTo>
                <a:lnTo>
                  <a:pt x="343255" y="692994"/>
                </a:lnTo>
                <a:lnTo>
                  <a:pt x="390008" y="689842"/>
                </a:lnTo>
                <a:lnTo>
                  <a:pt x="434843" y="680657"/>
                </a:lnTo>
                <a:lnTo>
                  <a:pt x="477353" y="665849"/>
                </a:lnTo>
                <a:lnTo>
                  <a:pt x="517127" y="645827"/>
                </a:lnTo>
                <a:lnTo>
                  <a:pt x="553755" y="621000"/>
                </a:lnTo>
                <a:lnTo>
                  <a:pt x="586828" y="591778"/>
                </a:lnTo>
                <a:lnTo>
                  <a:pt x="615937" y="558569"/>
                </a:lnTo>
                <a:lnTo>
                  <a:pt x="622867" y="548262"/>
                </a:lnTo>
                <a:lnTo>
                  <a:pt x="228244" y="548262"/>
                </a:lnTo>
                <a:lnTo>
                  <a:pt x="228244" y="465818"/>
                </a:lnTo>
                <a:lnTo>
                  <a:pt x="351320" y="465818"/>
                </a:lnTo>
                <a:lnTo>
                  <a:pt x="364420" y="464042"/>
                </a:lnTo>
                <a:lnTo>
                  <a:pt x="374173" y="458969"/>
                </a:lnTo>
                <a:lnTo>
                  <a:pt x="380259" y="450976"/>
                </a:lnTo>
                <a:lnTo>
                  <a:pt x="382358" y="440441"/>
                </a:lnTo>
                <a:lnTo>
                  <a:pt x="380238" y="430326"/>
                </a:lnTo>
                <a:lnTo>
                  <a:pt x="374451" y="421345"/>
                </a:lnTo>
                <a:lnTo>
                  <a:pt x="365862" y="413120"/>
                </a:lnTo>
                <a:lnTo>
                  <a:pt x="355333" y="405270"/>
                </a:lnTo>
                <a:lnTo>
                  <a:pt x="287477" y="355688"/>
                </a:lnTo>
                <a:lnTo>
                  <a:pt x="260724" y="334255"/>
                </a:lnTo>
                <a:lnTo>
                  <a:pt x="237739" y="309202"/>
                </a:lnTo>
                <a:lnTo>
                  <a:pt x="221652" y="279718"/>
                </a:lnTo>
                <a:lnTo>
                  <a:pt x="215595" y="244989"/>
                </a:lnTo>
                <a:lnTo>
                  <a:pt x="221351" y="211076"/>
                </a:lnTo>
                <a:lnTo>
                  <a:pt x="240968" y="178605"/>
                </a:lnTo>
                <a:lnTo>
                  <a:pt x="277944" y="154257"/>
                </a:lnTo>
                <a:lnTo>
                  <a:pt x="335787" y="144664"/>
                </a:lnTo>
                <a:lnTo>
                  <a:pt x="622036" y="144664"/>
                </a:lnTo>
                <a:lnTo>
                  <a:pt x="615602" y="135097"/>
                </a:lnTo>
                <a:lnTo>
                  <a:pt x="586414" y="101753"/>
                </a:lnTo>
                <a:lnTo>
                  <a:pt x="553285" y="72397"/>
                </a:lnTo>
                <a:lnTo>
                  <a:pt x="516635" y="47445"/>
                </a:lnTo>
                <a:lnTo>
                  <a:pt x="476887" y="27312"/>
                </a:lnTo>
                <a:lnTo>
                  <a:pt x="434460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36" y="144664"/>
                </a:moveTo>
                <a:lnTo>
                  <a:pt x="448487" y="144664"/>
                </a:lnTo>
                <a:lnTo>
                  <a:pt x="448487" y="227109"/>
                </a:lnTo>
                <a:lnTo>
                  <a:pt x="340398" y="227109"/>
                </a:lnTo>
                <a:lnTo>
                  <a:pt x="325958" y="228685"/>
                </a:lnTo>
                <a:lnTo>
                  <a:pt x="315515" y="233234"/>
                </a:lnTo>
                <a:lnTo>
                  <a:pt x="309172" y="240487"/>
                </a:lnTo>
                <a:lnTo>
                  <a:pt x="307035" y="250176"/>
                </a:lnTo>
                <a:lnTo>
                  <a:pt x="308975" y="260202"/>
                </a:lnTo>
                <a:lnTo>
                  <a:pt x="314366" y="268986"/>
                </a:lnTo>
                <a:lnTo>
                  <a:pt x="322562" y="277012"/>
                </a:lnTo>
                <a:lnTo>
                  <a:pt x="332917" y="284767"/>
                </a:lnTo>
                <a:lnTo>
                  <a:pt x="397319" y="330902"/>
                </a:lnTo>
                <a:lnTo>
                  <a:pt x="425498" y="352762"/>
                </a:lnTo>
                <a:lnTo>
                  <a:pt x="449365" y="377816"/>
                </a:lnTo>
                <a:lnTo>
                  <a:pt x="465901" y="407517"/>
                </a:lnTo>
                <a:lnTo>
                  <a:pt x="472084" y="443318"/>
                </a:lnTo>
                <a:lnTo>
                  <a:pt x="462280" y="491824"/>
                </a:lnTo>
                <a:lnTo>
                  <a:pt x="435924" y="524331"/>
                </a:lnTo>
                <a:lnTo>
                  <a:pt x="397600" y="542568"/>
                </a:lnTo>
                <a:lnTo>
                  <a:pt x="351891" y="548262"/>
                </a:lnTo>
                <a:lnTo>
                  <a:pt x="622867" y="548262"/>
                </a:lnTo>
                <a:lnTo>
                  <a:pt x="660623" y="481827"/>
                </a:lnTo>
                <a:lnTo>
                  <a:pt x="675381" y="439113"/>
                </a:lnTo>
                <a:lnTo>
                  <a:pt x="684536" y="394049"/>
                </a:lnTo>
                <a:lnTo>
                  <a:pt x="687679" y="347044"/>
                </a:lnTo>
                <a:lnTo>
                  <a:pt x="684515" y="300012"/>
                </a:lnTo>
                <a:lnTo>
                  <a:pt x="675305" y="254885"/>
                </a:lnTo>
                <a:lnTo>
                  <a:pt x="660468" y="212079"/>
                </a:lnTo>
                <a:lnTo>
                  <a:pt x="640427" y="172011"/>
                </a:lnTo>
                <a:lnTo>
                  <a:pt x="622036" y="144664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10099078" y="15910945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586" y="3173"/>
                </a:lnTo>
                <a:lnTo>
                  <a:pt x="251817" y="12416"/>
                </a:lnTo>
                <a:lnTo>
                  <a:pt x="209374" y="27312"/>
                </a:lnTo>
                <a:lnTo>
                  <a:pt x="169924" y="47271"/>
                </a:lnTo>
                <a:lnTo>
                  <a:pt x="133422" y="72123"/>
                </a:lnTo>
                <a:lnTo>
                  <a:pt x="100466" y="101355"/>
                </a:lnTo>
                <a:lnTo>
                  <a:pt x="71464" y="134549"/>
                </a:lnTo>
                <a:lnTo>
                  <a:pt x="46822" y="171289"/>
                </a:lnTo>
                <a:lnTo>
                  <a:pt x="26948" y="211157"/>
                </a:lnTo>
                <a:lnTo>
                  <a:pt x="12248" y="253736"/>
                </a:lnTo>
                <a:lnTo>
                  <a:pt x="3129" y="298609"/>
                </a:lnTo>
                <a:lnTo>
                  <a:pt x="0" y="345359"/>
                </a:lnTo>
                <a:lnTo>
                  <a:pt x="3119" y="392159"/>
                </a:lnTo>
                <a:lnTo>
                  <a:pt x="12212" y="437158"/>
                </a:lnTo>
                <a:lnTo>
                  <a:pt x="26874" y="479925"/>
                </a:lnTo>
                <a:lnTo>
                  <a:pt x="46706" y="520026"/>
                </a:lnTo>
                <a:lnTo>
                  <a:pt x="71306" y="557030"/>
                </a:lnTo>
                <a:lnTo>
                  <a:pt x="100271" y="590504"/>
                </a:lnTo>
                <a:lnTo>
                  <a:pt x="133200" y="620014"/>
                </a:lnTo>
                <a:lnTo>
                  <a:pt x="169692" y="645129"/>
                </a:lnTo>
                <a:lnTo>
                  <a:pt x="209345" y="665416"/>
                </a:lnTo>
                <a:lnTo>
                  <a:pt x="251758" y="680443"/>
                </a:lnTo>
                <a:lnTo>
                  <a:pt x="296790" y="689830"/>
                </a:lnTo>
                <a:lnTo>
                  <a:pt x="297324" y="689830"/>
                </a:lnTo>
                <a:lnTo>
                  <a:pt x="343255" y="692983"/>
                </a:lnTo>
                <a:lnTo>
                  <a:pt x="390004" y="689830"/>
                </a:lnTo>
                <a:lnTo>
                  <a:pt x="434837" y="680645"/>
                </a:lnTo>
                <a:lnTo>
                  <a:pt x="477343" y="665838"/>
                </a:lnTo>
                <a:lnTo>
                  <a:pt x="517114" y="645816"/>
                </a:lnTo>
                <a:lnTo>
                  <a:pt x="553740" y="620989"/>
                </a:lnTo>
                <a:lnTo>
                  <a:pt x="586811" y="591767"/>
                </a:lnTo>
                <a:lnTo>
                  <a:pt x="615918" y="558558"/>
                </a:lnTo>
                <a:lnTo>
                  <a:pt x="622840" y="548262"/>
                </a:lnTo>
                <a:lnTo>
                  <a:pt x="245491" y="548262"/>
                </a:lnTo>
                <a:lnTo>
                  <a:pt x="245491" y="144654"/>
                </a:lnTo>
                <a:lnTo>
                  <a:pt x="622014" y="144654"/>
                </a:lnTo>
                <a:lnTo>
                  <a:pt x="615586" y="135095"/>
                </a:lnTo>
                <a:lnTo>
                  <a:pt x="586401" y="101753"/>
                </a:lnTo>
                <a:lnTo>
                  <a:pt x="553275" y="72397"/>
                </a:lnTo>
                <a:lnTo>
                  <a:pt x="516629" y="47445"/>
                </a:lnTo>
                <a:lnTo>
                  <a:pt x="476883" y="27312"/>
                </a:lnTo>
                <a:lnTo>
                  <a:pt x="434458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14" y="144654"/>
                </a:moveTo>
                <a:lnTo>
                  <a:pt x="447916" y="144654"/>
                </a:lnTo>
                <a:lnTo>
                  <a:pt x="447916" y="225949"/>
                </a:lnTo>
                <a:lnTo>
                  <a:pt x="334619" y="225949"/>
                </a:lnTo>
                <a:lnTo>
                  <a:pt x="334619" y="302056"/>
                </a:lnTo>
                <a:lnTo>
                  <a:pt x="438721" y="302056"/>
                </a:lnTo>
                <a:lnTo>
                  <a:pt x="438721" y="383363"/>
                </a:lnTo>
                <a:lnTo>
                  <a:pt x="334619" y="383363"/>
                </a:lnTo>
                <a:lnTo>
                  <a:pt x="334619" y="548262"/>
                </a:lnTo>
                <a:lnTo>
                  <a:pt x="622840" y="548262"/>
                </a:lnTo>
                <a:lnTo>
                  <a:pt x="640651" y="521771"/>
                </a:lnTo>
                <a:lnTo>
                  <a:pt x="660600" y="481816"/>
                </a:lnTo>
                <a:lnTo>
                  <a:pt x="675357" y="439102"/>
                </a:lnTo>
                <a:lnTo>
                  <a:pt x="684511" y="394038"/>
                </a:lnTo>
                <a:lnTo>
                  <a:pt x="687654" y="347032"/>
                </a:lnTo>
                <a:lnTo>
                  <a:pt x="684490" y="300003"/>
                </a:lnTo>
                <a:lnTo>
                  <a:pt x="675281" y="254879"/>
                </a:lnTo>
                <a:lnTo>
                  <a:pt x="660447" y="212075"/>
                </a:lnTo>
                <a:lnTo>
                  <a:pt x="640408" y="172008"/>
                </a:lnTo>
                <a:lnTo>
                  <a:pt x="622014" y="144654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10844314" y="15910935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582" y="3173"/>
                </a:lnTo>
                <a:lnTo>
                  <a:pt x="251808" y="12417"/>
                </a:lnTo>
                <a:lnTo>
                  <a:pt x="209362" y="27314"/>
                </a:lnTo>
                <a:lnTo>
                  <a:pt x="169918" y="47269"/>
                </a:lnTo>
                <a:lnTo>
                  <a:pt x="133416" y="72121"/>
                </a:lnTo>
                <a:lnTo>
                  <a:pt x="100461" y="101352"/>
                </a:lnTo>
                <a:lnTo>
                  <a:pt x="71460" y="134547"/>
                </a:lnTo>
                <a:lnTo>
                  <a:pt x="46819" y="171288"/>
                </a:lnTo>
                <a:lnTo>
                  <a:pt x="26946" y="211157"/>
                </a:lnTo>
                <a:lnTo>
                  <a:pt x="12247" y="253739"/>
                </a:lnTo>
                <a:lnTo>
                  <a:pt x="3129" y="298616"/>
                </a:lnTo>
                <a:lnTo>
                  <a:pt x="0" y="345371"/>
                </a:lnTo>
                <a:lnTo>
                  <a:pt x="3119" y="392168"/>
                </a:lnTo>
                <a:lnTo>
                  <a:pt x="12212" y="437166"/>
                </a:lnTo>
                <a:lnTo>
                  <a:pt x="26874" y="479932"/>
                </a:lnTo>
                <a:lnTo>
                  <a:pt x="46706" y="520033"/>
                </a:lnTo>
                <a:lnTo>
                  <a:pt x="71306" y="557037"/>
                </a:lnTo>
                <a:lnTo>
                  <a:pt x="100271" y="590511"/>
                </a:lnTo>
                <a:lnTo>
                  <a:pt x="133200" y="620022"/>
                </a:lnTo>
                <a:lnTo>
                  <a:pt x="169692" y="645138"/>
                </a:lnTo>
                <a:lnTo>
                  <a:pt x="209345" y="665426"/>
                </a:lnTo>
                <a:lnTo>
                  <a:pt x="251758" y="680453"/>
                </a:lnTo>
                <a:lnTo>
                  <a:pt x="296793" y="689842"/>
                </a:lnTo>
                <a:lnTo>
                  <a:pt x="297331" y="689842"/>
                </a:lnTo>
                <a:lnTo>
                  <a:pt x="343255" y="692994"/>
                </a:lnTo>
                <a:lnTo>
                  <a:pt x="390002" y="689842"/>
                </a:lnTo>
                <a:lnTo>
                  <a:pt x="434833" y="680658"/>
                </a:lnTo>
                <a:lnTo>
                  <a:pt x="477338" y="665851"/>
                </a:lnTo>
                <a:lnTo>
                  <a:pt x="517109" y="645830"/>
                </a:lnTo>
                <a:lnTo>
                  <a:pt x="553735" y="621005"/>
                </a:lnTo>
                <a:lnTo>
                  <a:pt x="586806" y="591784"/>
                </a:lnTo>
                <a:lnTo>
                  <a:pt x="615914" y="558576"/>
                </a:lnTo>
                <a:lnTo>
                  <a:pt x="622841" y="548274"/>
                </a:lnTo>
                <a:lnTo>
                  <a:pt x="231686" y="548274"/>
                </a:lnTo>
                <a:lnTo>
                  <a:pt x="231686" y="144664"/>
                </a:lnTo>
                <a:lnTo>
                  <a:pt x="622014" y="144664"/>
                </a:lnTo>
                <a:lnTo>
                  <a:pt x="615586" y="135104"/>
                </a:lnTo>
                <a:lnTo>
                  <a:pt x="605834" y="123962"/>
                </a:lnTo>
                <a:lnTo>
                  <a:pt x="301840" y="123962"/>
                </a:lnTo>
                <a:lnTo>
                  <a:pt x="295516" y="100324"/>
                </a:lnTo>
                <a:lnTo>
                  <a:pt x="415137" y="65735"/>
                </a:lnTo>
                <a:lnTo>
                  <a:pt x="543485" y="65735"/>
                </a:lnTo>
                <a:lnTo>
                  <a:pt x="516629" y="47448"/>
                </a:lnTo>
                <a:lnTo>
                  <a:pt x="476883" y="27314"/>
                </a:lnTo>
                <a:lnTo>
                  <a:pt x="434458" y="12417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14" y="144664"/>
                </a:moveTo>
                <a:lnTo>
                  <a:pt x="455955" y="144664"/>
                </a:lnTo>
                <a:lnTo>
                  <a:pt x="455955" y="225959"/>
                </a:lnTo>
                <a:lnTo>
                  <a:pt x="320814" y="225959"/>
                </a:lnTo>
                <a:lnTo>
                  <a:pt x="320814" y="303229"/>
                </a:lnTo>
                <a:lnTo>
                  <a:pt x="446176" y="303229"/>
                </a:lnTo>
                <a:lnTo>
                  <a:pt x="446176" y="383363"/>
                </a:lnTo>
                <a:lnTo>
                  <a:pt x="320814" y="383363"/>
                </a:lnTo>
                <a:lnTo>
                  <a:pt x="320814" y="466967"/>
                </a:lnTo>
                <a:lnTo>
                  <a:pt x="455955" y="466967"/>
                </a:lnTo>
                <a:lnTo>
                  <a:pt x="455955" y="548274"/>
                </a:lnTo>
                <a:lnTo>
                  <a:pt x="622841" y="548274"/>
                </a:lnTo>
                <a:lnTo>
                  <a:pt x="640648" y="521791"/>
                </a:lnTo>
                <a:lnTo>
                  <a:pt x="660598" y="481837"/>
                </a:lnTo>
                <a:lnTo>
                  <a:pt x="675356" y="439124"/>
                </a:lnTo>
                <a:lnTo>
                  <a:pt x="684511" y="394060"/>
                </a:lnTo>
                <a:lnTo>
                  <a:pt x="687654" y="347055"/>
                </a:lnTo>
                <a:lnTo>
                  <a:pt x="684490" y="300023"/>
                </a:lnTo>
                <a:lnTo>
                  <a:pt x="675281" y="254895"/>
                </a:lnTo>
                <a:lnTo>
                  <a:pt x="660447" y="212089"/>
                </a:lnTo>
                <a:lnTo>
                  <a:pt x="640408" y="172019"/>
                </a:lnTo>
                <a:lnTo>
                  <a:pt x="622014" y="144664"/>
                </a:lnTo>
                <a:close/>
              </a:path>
              <a:path w="687704" h="693419">
                <a:moveTo>
                  <a:pt x="543485" y="65735"/>
                </a:moveTo>
                <a:lnTo>
                  <a:pt x="415137" y="65735"/>
                </a:lnTo>
                <a:lnTo>
                  <a:pt x="422033" y="90520"/>
                </a:lnTo>
                <a:lnTo>
                  <a:pt x="301840" y="123962"/>
                </a:lnTo>
                <a:lnTo>
                  <a:pt x="605834" y="123962"/>
                </a:lnTo>
                <a:lnTo>
                  <a:pt x="586401" y="101759"/>
                </a:lnTo>
                <a:lnTo>
                  <a:pt x="553275" y="72402"/>
                </a:lnTo>
                <a:lnTo>
                  <a:pt x="543485" y="65735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11589524" y="15910932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584" y="3173"/>
                </a:lnTo>
                <a:lnTo>
                  <a:pt x="251813" y="12417"/>
                </a:lnTo>
                <a:lnTo>
                  <a:pt x="209368" y="27314"/>
                </a:lnTo>
                <a:lnTo>
                  <a:pt x="169924" y="47269"/>
                </a:lnTo>
                <a:lnTo>
                  <a:pt x="133422" y="72122"/>
                </a:lnTo>
                <a:lnTo>
                  <a:pt x="100466" y="101354"/>
                </a:lnTo>
                <a:lnTo>
                  <a:pt x="71464" y="134549"/>
                </a:lnTo>
                <a:lnTo>
                  <a:pt x="46822" y="171291"/>
                </a:lnTo>
                <a:lnTo>
                  <a:pt x="26948" y="211162"/>
                </a:lnTo>
                <a:lnTo>
                  <a:pt x="12248" y="253746"/>
                </a:lnTo>
                <a:lnTo>
                  <a:pt x="3129" y="298625"/>
                </a:lnTo>
                <a:lnTo>
                  <a:pt x="0" y="345382"/>
                </a:lnTo>
                <a:lnTo>
                  <a:pt x="3119" y="392177"/>
                </a:lnTo>
                <a:lnTo>
                  <a:pt x="12212" y="437172"/>
                </a:lnTo>
                <a:lnTo>
                  <a:pt x="26874" y="479936"/>
                </a:lnTo>
                <a:lnTo>
                  <a:pt x="46706" y="520036"/>
                </a:lnTo>
                <a:lnTo>
                  <a:pt x="71306" y="557039"/>
                </a:lnTo>
                <a:lnTo>
                  <a:pt x="100271" y="590512"/>
                </a:lnTo>
                <a:lnTo>
                  <a:pt x="133200" y="620023"/>
                </a:lnTo>
                <a:lnTo>
                  <a:pt x="169692" y="645139"/>
                </a:lnTo>
                <a:lnTo>
                  <a:pt x="209345" y="665426"/>
                </a:lnTo>
                <a:lnTo>
                  <a:pt x="251758" y="680453"/>
                </a:lnTo>
                <a:lnTo>
                  <a:pt x="296793" y="689842"/>
                </a:lnTo>
                <a:lnTo>
                  <a:pt x="297331" y="689842"/>
                </a:lnTo>
                <a:lnTo>
                  <a:pt x="343255" y="692994"/>
                </a:lnTo>
                <a:lnTo>
                  <a:pt x="390005" y="689842"/>
                </a:lnTo>
                <a:lnTo>
                  <a:pt x="434839" y="680658"/>
                </a:lnTo>
                <a:lnTo>
                  <a:pt x="477347" y="665851"/>
                </a:lnTo>
                <a:lnTo>
                  <a:pt x="517121" y="645830"/>
                </a:lnTo>
                <a:lnTo>
                  <a:pt x="553750" y="621005"/>
                </a:lnTo>
                <a:lnTo>
                  <a:pt x="586824" y="591784"/>
                </a:lnTo>
                <a:lnTo>
                  <a:pt x="615933" y="558576"/>
                </a:lnTo>
                <a:lnTo>
                  <a:pt x="622861" y="548274"/>
                </a:lnTo>
                <a:lnTo>
                  <a:pt x="220192" y="548274"/>
                </a:lnTo>
                <a:lnTo>
                  <a:pt x="220192" y="144665"/>
                </a:lnTo>
                <a:lnTo>
                  <a:pt x="622031" y="144665"/>
                </a:lnTo>
                <a:lnTo>
                  <a:pt x="615602" y="135104"/>
                </a:lnTo>
                <a:lnTo>
                  <a:pt x="586414" y="101760"/>
                </a:lnTo>
                <a:lnTo>
                  <a:pt x="553285" y="72402"/>
                </a:lnTo>
                <a:lnTo>
                  <a:pt x="516635" y="47448"/>
                </a:lnTo>
                <a:lnTo>
                  <a:pt x="476887" y="27314"/>
                </a:lnTo>
                <a:lnTo>
                  <a:pt x="434460" y="12417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355333" y="388561"/>
                </a:moveTo>
                <a:lnTo>
                  <a:pt x="309333" y="388561"/>
                </a:lnTo>
                <a:lnTo>
                  <a:pt x="309333" y="548274"/>
                </a:lnTo>
                <a:lnTo>
                  <a:pt x="409384" y="548274"/>
                </a:lnTo>
                <a:lnTo>
                  <a:pt x="355333" y="388561"/>
                </a:lnTo>
                <a:close/>
              </a:path>
              <a:path w="687704" h="693419">
                <a:moveTo>
                  <a:pt x="622031" y="144665"/>
                </a:moveTo>
                <a:lnTo>
                  <a:pt x="363385" y="144665"/>
                </a:lnTo>
                <a:lnTo>
                  <a:pt x="420372" y="154268"/>
                </a:lnTo>
                <a:lnTo>
                  <a:pt x="462213" y="180411"/>
                </a:lnTo>
                <a:lnTo>
                  <a:pt x="487989" y="219098"/>
                </a:lnTo>
                <a:lnTo>
                  <a:pt x="496785" y="266329"/>
                </a:lnTo>
                <a:lnTo>
                  <a:pt x="493222" y="297464"/>
                </a:lnTo>
                <a:lnTo>
                  <a:pt x="482493" y="326005"/>
                </a:lnTo>
                <a:lnTo>
                  <a:pt x="464537" y="350653"/>
                </a:lnTo>
                <a:lnTo>
                  <a:pt x="439292" y="370112"/>
                </a:lnTo>
                <a:lnTo>
                  <a:pt x="507733" y="548274"/>
                </a:lnTo>
                <a:lnTo>
                  <a:pt x="622861" y="548274"/>
                </a:lnTo>
                <a:lnTo>
                  <a:pt x="640669" y="521791"/>
                </a:lnTo>
                <a:lnTo>
                  <a:pt x="660622" y="481837"/>
                </a:lnTo>
                <a:lnTo>
                  <a:pt x="675380" y="439124"/>
                </a:lnTo>
                <a:lnTo>
                  <a:pt x="684536" y="394060"/>
                </a:lnTo>
                <a:lnTo>
                  <a:pt x="687679" y="347055"/>
                </a:lnTo>
                <a:lnTo>
                  <a:pt x="684605" y="301354"/>
                </a:lnTo>
                <a:lnTo>
                  <a:pt x="684515" y="300023"/>
                </a:lnTo>
                <a:lnTo>
                  <a:pt x="675305" y="254896"/>
                </a:lnTo>
                <a:lnTo>
                  <a:pt x="660468" y="212089"/>
                </a:lnTo>
                <a:lnTo>
                  <a:pt x="640427" y="172020"/>
                </a:lnTo>
                <a:lnTo>
                  <a:pt x="622031" y="144665"/>
                </a:lnTo>
                <a:close/>
              </a:path>
              <a:path w="687704" h="693419">
                <a:moveTo>
                  <a:pt x="364528" y="225391"/>
                </a:moveTo>
                <a:lnTo>
                  <a:pt x="313931" y="225391"/>
                </a:lnTo>
                <a:lnTo>
                  <a:pt x="313931" y="314182"/>
                </a:lnTo>
                <a:lnTo>
                  <a:pt x="364528" y="314182"/>
                </a:lnTo>
                <a:lnTo>
                  <a:pt x="385601" y="310741"/>
                </a:lnTo>
                <a:lnTo>
                  <a:pt x="401118" y="301354"/>
                </a:lnTo>
                <a:lnTo>
                  <a:pt x="410703" y="287425"/>
                </a:lnTo>
                <a:lnTo>
                  <a:pt x="413981" y="270356"/>
                </a:lnTo>
                <a:lnTo>
                  <a:pt x="410703" y="252384"/>
                </a:lnTo>
                <a:lnTo>
                  <a:pt x="401118" y="238144"/>
                </a:lnTo>
                <a:lnTo>
                  <a:pt x="385601" y="228768"/>
                </a:lnTo>
                <a:lnTo>
                  <a:pt x="364528" y="225391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12334735" y="15908064"/>
            <a:ext cx="689610" cy="695325"/>
          </a:xfrm>
          <a:custGeom>
            <a:avLst/>
            <a:gdLst/>
            <a:ahLst/>
            <a:cxnLst/>
            <a:rect l="l" t="t" r="r" b="b"/>
            <a:pathLst>
              <a:path w="689609" h="695325">
                <a:moveTo>
                  <a:pt x="344424" y="0"/>
                </a:moveTo>
                <a:lnTo>
                  <a:pt x="297903" y="3240"/>
                </a:lnTo>
                <a:lnTo>
                  <a:pt x="253219" y="12664"/>
                </a:lnTo>
                <a:lnTo>
                  <a:pt x="210792" y="27825"/>
                </a:lnTo>
                <a:lnTo>
                  <a:pt x="171043" y="48277"/>
                </a:lnTo>
                <a:lnTo>
                  <a:pt x="134394" y="73573"/>
                </a:lnTo>
                <a:lnTo>
                  <a:pt x="101265" y="103266"/>
                </a:lnTo>
                <a:lnTo>
                  <a:pt x="72077" y="136909"/>
                </a:lnTo>
                <a:lnTo>
                  <a:pt x="47252" y="174057"/>
                </a:lnTo>
                <a:lnTo>
                  <a:pt x="27211" y="214263"/>
                </a:lnTo>
                <a:lnTo>
                  <a:pt x="12374" y="257080"/>
                </a:lnTo>
                <a:lnTo>
                  <a:pt x="3163" y="302062"/>
                </a:lnTo>
                <a:lnTo>
                  <a:pt x="117" y="347032"/>
                </a:lnTo>
                <a:lnTo>
                  <a:pt x="0" y="348762"/>
                </a:lnTo>
                <a:lnTo>
                  <a:pt x="3034" y="393962"/>
                </a:lnTo>
                <a:lnTo>
                  <a:pt x="3131" y="395414"/>
                </a:lnTo>
                <a:lnTo>
                  <a:pt x="12255" y="440269"/>
                </a:lnTo>
                <a:lnTo>
                  <a:pt x="26966" y="482896"/>
                </a:lnTo>
                <a:lnTo>
                  <a:pt x="46858" y="522865"/>
                </a:lnTo>
                <a:lnTo>
                  <a:pt x="71525" y="559745"/>
                </a:lnTo>
                <a:lnTo>
                  <a:pt x="100563" y="593104"/>
                </a:lnTo>
                <a:lnTo>
                  <a:pt x="133565" y="622513"/>
                </a:lnTo>
                <a:lnTo>
                  <a:pt x="170125" y="647541"/>
                </a:lnTo>
                <a:lnTo>
                  <a:pt x="209838" y="667757"/>
                </a:lnTo>
                <a:lnTo>
                  <a:pt x="252299" y="682730"/>
                </a:lnTo>
                <a:lnTo>
                  <a:pt x="297101" y="692030"/>
                </a:lnTo>
                <a:lnTo>
                  <a:pt x="343839" y="695225"/>
                </a:lnTo>
                <a:lnTo>
                  <a:pt x="390448" y="692030"/>
                </a:lnTo>
                <a:lnTo>
                  <a:pt x="435294" y="682730"/>
                </a:lnTo>
                <a:lnTo>
                  <a:pt x="477822" y="667757"/>
                </a:lnTo>
                <a:lnTo>
                  <a:pt x="518014" y="647351"/>
                </a:lnTo>
                <a:lnTo>
                  <a:pt x="554771" y="622216"/>
                </a:lnTo>
                <a:lnTo>
                  <a:pt x="587979" y="592675"/>
                </a:lnTo>
                <a:lnTo>
                  <a:pt x="617222" y="559159"/>
                </a:lnTo>
                <a:lnTo>
                  <a:pt x="622565" y="551196"/>
                </a:lnTo>
                <a:lnTo>
                  <a:pt x="169024" y="551196"/>
                </a:lnTo>
                <a:lnTo>
                  <a:pt x="258749" y="231782"/>
                </a:lnTo>
                <a:lnTo>
                  <a:pt x="271893" y="193913"/>
                </a:lnTo>
                <a:lnTo>
                  <a:pt x="288928" y="166263"/>
                </a:lnTo>
                <a:lnTo>
                  <a:pt x="312435" y="149317"/>
                </a:lnTo>
                <a:lnTo>
                  <a:pt x="344995" y="143560"/>
                </a:lnTo>
                <a:lnTo>
                  <a:pt x="622793" y="143560"/>
                </a:lnTo>
                <a:lnTo>
                  <a:pt x="617265" y="135342"/>
                </a:lnTo>
                <a:lnTo>
                  <a:pt x="588052" y="101970"/>
                </a:lnTo>
                <a:lnTo>
                  <a:pt x="554887" y="72573"/>
                </a:lnTo>
                <a:lnTo>
                  <a:pt x="518187" y="47574"/>
                </a:lnTo>
                <a:lnTo>
                  <a:pt x="478372" y="27394"/>
                </a:lnTo>
                <a:lnTo>
                  <a:pt x="435861" y="12456"/>
                </a:lnTo>
                <a:lnTo>
                  <a:pt x="391342" y="3240"/>
                </a:lnTo>
                <a:lnTo>
                  <a:pt x="391891" y="3240"/>
                </a:lnTo>
                <a:lnTo>
                  <a:pt x="344424" y="0"/>
                </a:lnTo>
                <a:close/>
              </a:path>
              <a:path w="689609" h="695325">
                <a:moveTo>
                  <a:pt x="403110" y="481379"/>
                </a:moveTo>
                <a:lnTo>
                  <a:pt x="277710" y="481379"/>
                </a:lnTo>
                <a:lnTo>
                  <a:pt x="259865" y="551196"/>
                </a:lnTo>
                <a:lnTo>
                  <a:pt x="420396" y="551196"/>
                </a:lnTo>
                <a:lnTo>
                  <a:pt x="403110" y="481379"/>
                </a:lnTo>
                <a:close/>
              </a:path>
              <a:path w="689609" h="695325">
                <a:moveTo>
                  <a:pt x="622793" y="143560"/>
                </a:moveTo>
                <a:lnTo>
                  <a:pt x="344995" y="143560"/>
                </a:lnTo>
                <a:lnTo>
                  <a:pt x="376543" y="149317"/>
                </a:lnTo>
                <a:lnTo>
                  <a:pt x="376142" y="149317"/>
                </a:lnTo>
                <a:lnTo>
                  <a:pt x="399338" y="165905"/>
                </a:lnTo>
                <a:lnTo>
                  <a:pt x="416633" y="193184"/>
                </a:lnTo>
                <a:lnTo>
                  <a:pt x="429526" y="230623"/>
                </a:lnTo>
                <a:lnTo>
                  <a:pt x="515774" y="551196"/>
                </a:lnTo>
                <a:lnTo>
                  <a:pt x="622565" y="551196"/>
                </a:lnTo>
                <a:lnTo>
                  <a:pt x="662145" y="481927"/>
                </a:lnTo>
                <a:lnTo>
                  <a:pt x="676991" y="439071"/>
                </a:lnTo>
                <a:lnTo>
                  <a:pt x="686204" y="393962"/>
                </a:lnTo>
                <a:lnTo>
                  <a:pt x="689252" y="348762"/>
                </a:lnTo>
                <a:lnTo>
                  <a:pt x="689368" y="347032"/>
                </a:lnTo>
                <a:lnTo>
                  <a:pt x="686205" y="300125"/>
                </a:lnTo>
                <a:lnTo>
                  <a:pt x="676994" y="255080"/>
                </a:lnTo>
                <a:lnTo>
                  <a:pt x="662154" y="212319"/>
                </a:lnTo>
                <a:lnTo>
                  <a:pt x="642105" y="172266"/>
                </a:lnTo>
                <a:lnTo>
                  <a:pt x="622793" y="143560"/>
                </a:lnTo>
                <a:close/>
              </a:path>
              <a:path w="689609" h="695325">
                <a:moveTo>
                  <a:pt x="343280" y="232307"/>
                </a:moveTo>
                <a:lnTo>
                  <a:pt x="298996" y="404691"/>
                </a:lnTo>
                <a:lnTo>
                  <a:pt x="385203" y="404691"/>
                </a:lnTo>
                <a:lnTo>
                  <a:pt x="343280" y="232307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2025-06-20T07:56:59Z</dcterms:created>
  <dcterms:modified xsi:type="dcterms:W3CDTF">2025-06-20T07:56:59Z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