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5712460"/>
          </a:xfrm>
          <a:custGeom>
            <a:avLst/>
            <a:gdLst/>
            <a:ahLst/>
            <a:cxnLst/>
            <a:rect l="l" t="t" r="r" b="b"/>
            <a:pathLst>
              <a:path w="10890250" h="5712460">
                <a:moveTo>
                  <a:pt x="0" y="5712182"/>
                </a:moveTo>
                <a:lnTo>
                  <a:pt x="10889720" y="5712182"/>
                </a:lnTo>
                <a:lnTo>
                  <a:pt x="10889720" y="0"/>
                </a:lnTo>
                <a:lnTo>
                  <a:pt x="0" y="0"/>
                </a:lnTo>
                <a:lnTo>
                  <a:pt x="0" y="57121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5467" y="804164"/>
            <a:ext cx="101784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570472" y="3925196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815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09417" y="6178513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570472" y="10291537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815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9417" y="12357016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7570472" y="16479829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815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7649180" y="19045911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6885" y="3751"/>
                </a:lnTo>
                <a:lnTo>
                  <a:pt x="237013" y="3751"/>
                </a:lnTo>
                <a:lnTo>
                  <a:pt x="193370" y="14609"/>
                </a:lnTo>
                <a:lnTo>
                  <a:pt x="152903" y="31843"/>
                </a:lnTo>
                <a:lnTo>
                  <a:pt x="115822" y="55030"/>
                </a:lnTo>
                <a:lnTo>
                  <a:pt x="82852" y="83516"/>
                </a:lnTo>
                <a:lnTo>
                  <a:pt x="54574" y="116709"/>
                </a:lnTo>
                <a:lnTo>
                  <a:pt x="31569" y="154015"/>
                </a:lnTo>
                <a:lnTo>
                  <a:pt x="14417" y="194843"/>
                </a:lnTo>
                <a:lnTo>
                  <a:pt x="3701" y="238599"/>
                </a:lnTo>
                <a:lnTo>
                  <a:pt x="0" y="284692"/>
                </a:lnTo>
                <a:lnTo>
                  <a:pt x="3688" y="330843"/>
                </a:lnTo>
                <a:lnTo>
                  <a:pt x="14371" y="374751"/>
                </a:lnTo>
                <a:lnTo>
                  <a:pt x="31478" y="415800"/>
                </a:lnTo>
                <a:lnTo>
                  <a:pt x="54435" y="453374"/>
                </a:lnTo>
                <a:lnTo>
                  <a:pt x="82671" y="486857"/>
                </a:lnTo>
                <a:lnTo>
                  <a:pt x="115614" y="515634"/>
                </a:lnTo>
                <a:lnTo>
                  <a:pt x="152691" y="539089"/>
                </a:lnTo>
                <a:lnTo>
                  <a:pt x="193330" y="556604"/>
                </a:lnTo>
                <a:lnTo>
                  <a:pt x="237214" y="567629"/>
                </a:lnTo>
                <a:lnTo>
                  <a:pt x="237737" y="567629"/>
                </a:lnTo>
                <a:lnTo>
                  <a:pt x="283007" y="571356"/>
                </a:lnTo>
                <a:lnTo>
                  <a:pt x="329083" y="567629"/>
                </a:lnTo>
                <a:lnTo>
                  <a:pt x="372787" y="556838"/>
                </a:lnTo>
                <a:lnTo>
                  <a:pt x="413535" y="539565"/>
                </a:lnTo>
                <a:lnTo>
                  <a:pt x="450743" y="516393"/>
                </a:lnTo>
                <a:lnTo>
                  <a:pt x="483828" y="487906"/>
                </a:lnTo>
                <a:lnTo>
                  <a:pt x="512205" y="454685"/>
                </a:lnTo>
                <a:lnTo>
                  <a:pt x="513847" y="452028"/>
                </a:lnTo>
                <a:lnTo>
                  <a:pt x="188182" y="452028"/>
                </a:lnTo>
                <a:lnTo>
                  <a:pt x="188182" y="384055"/>
                </a:lnTo>
                <a:lnTo>
                  <a:pt x="289656" y="384055"/>
                </a:lnTo>
                <a:lnTo>
                  <a:pt x="300457" y="382591"/>
                </a:lnTo>
                <a:lnTo>
                  <a:pt x="308498" y="378408"/>
                </a:lnTo>
                <a:lnTo>
                  <a:pt x="313515" y="371817"/>
                </a:lnTo>
                <a:lnTo>
                  <a:pt x="315246" y="363132"/>
                </a:lnTo>
                <a:lnTo>
                  <a:pt x="313498" y="354792"/>
                </a:lnTo>
                <a:lnTo>
                  <a:pt x="308727" y="347388"/>
                </a:lnTo>
                <a:lnTo>
                  <a:pt x="301645" y="340607"/>
                </a:lnTo>
                <a:lnTo>
                  <a:pt x="292964" y="334135"/>
                </a:lnTo>
                <a:lnTo>
                  <a:pt x="237018" y="293254"/>
                </a:lnTo>
                <a:lnTo>
                  <a:pt x="214961" y="275584"/>
                </a:lnTo>
                <a:lnTo>
                  <a:pt x="196011" y="254928"/>
                </a:lnTo>
                <a:lnTo>
                  <a:pt x="182748" y="230619"/>
                </a:lnTo>
                <a:lnTo>
                  <a:pt x="177753" y="201986"/>
                </a:lnTo>
                <a:lnTo>
                  <a:pt x="182501" y="174016"/>
                </a:lnTo>
                <a:lnTo>
                  <a:pt x="198673" y="147254"/>
                </a:lnTo>
                <a:lnTo>
                  <a:pt x="229159" y="127179"/>
                </a:lnTo>
                <a:lnTo>
                  <a:pt x="276850" y="119270"/>
                </a:lnTo>
                <a:lnTo>
                  <a:pt x="513195" y="119270"/>
                </a:lnTo>
                <a:lnTo>
                  <a:pt x="511943" y="117245"/>
                </a:lnTo>
                <a:lnTo>
                  <a:pt x="483486" y="83892"/>
                </a:lnTo>
                <a:lnTo>
                  <a:pt x="450350" y="55273"/>
                </a:lnTo>
                <a:lnTo>
                  <a:pt x="413133" y="31981"/>
                </a:lnTo>
                <a:lnTo>
                  <a:pt x="372438" y="14609"/>
                </a:lnTo>
                <a:lnTo>
                  <a:pt x="328862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513195" y="119270"/>
                </a:moveTo>
                <a:lnTo>
                  <a:pt x="369768" y="119270"/>
                </a:lnTo>
                <a:lnTo>
                  <a:pt x="369768" y="187243"/>
                </a:lnTo>
                <a:lnTo>
                  <a:pt x="280651" y="187243"/>
                </a:lnTo>
                <a:lnTo>
                  <a:pt x="268746" y="188542"/>
                </a:lnTo>
                <a:lnTo>
                  <a:pt x="260136" y="192293"/>
                </a:lnTo>
                <a:lnTo>
                  <a:pt x="254906" y="198274"/>
                </a:lnTo>
                <a:lnTo>
                  <a:pt x="253144" y="206262"/>
                </a:lnTo>
                <a:lnTo>
                  <a:pt x="254743" y="214529"/>
                </a:lnTo>
                <a:lnTo>
                  <a:pt x="259188" y="221770"/>
                </a:lnTo>
                <a:lnTo>
                  <a:pt x="265945" y="228388"/>
                </a:lnTo>
                <a:lnTo>
                  <a:pt x="274483" y="234782"/>
                </a:lnTo>
                <a:lnTo>
                  <a:pt x="327581" y="272819"/>
                </a:lnTo>
                <a:lnTo>
                  <a:pt x="350814" y="290842"/>
                </a:lnTo>
                <a:lnTo>
                  <a:pt x="370492" y="311499"/>
                </a:lnTo>
                <a:lnTo>
                  <a:pt x="384125" y="335986"/>
                </a:lnTo>
                <a:lnTo>
                  <a:pt x="389223" y="365505"/>
                </a:lnTo>
                <a:lnTo>
                  <a:pt x="381140" y="405496"/>
                </a:lnTo>
                <a:lnTo>
                  <a:pt x="359410" y="432297"/>
                </a:lnTo>
                <a:lnTo>
                  <a:pt x="327812" y="447333"/>
                </a:lnTo>
                <a:lnTo>
                  <a:pt x="290127" y="452028"/>
                </a:lnTo>
                <a:lnTo>
                  <a:pt x="513847" y="452028"/>
                </a:lnTo>
                <a:lnTo>
                  <a:pt x="535293" y="417313"/>
                </a:lnTo>
                <a:lnTo>
                  <a:pt x="552506" y="376375"/>
                </a:lnTo>
                <a:lnTo>
                  <a:pt x="563262" y="332452"/>
                </a:lnTo>
                <a:lnTo>
                  <a:pt x="566977" y="286127"/>
                </a:lnTo>
                <a:lnTo>
                  <a:pt x="563237" y="239773"/>
                </a:lnTo>
                <a:lnTo>
                  <a:pt x="552419" y="195779"/>
                </a:lnTo>
                <a:lnTo>
                  <a:pt x="535121" y="154738"/>
                </a:lnTo>
                <a:lnTo>
                  <a:pt x="513195" y="11927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8263654" y="19045911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7013" y="3751"/>
                </a:lnTo>
                <a:lnTo>
                  <a:pt x="193376" y="14609"/>
                </a:lnTo>
                <a:lnTo>
                  <a:pt x="152695" y="31981"/>
                </a:lnTo>
                <a:lnTo>
                  <a:pt x="115799" y="55066"/>
                </a:lnTo>
                <a:lnTo>
                  <a:pt x="82832" y="83565"/>
                </a:lnTo>
                <a:lnTo>
                  <a:pt x="54559" y="116769"/>
                </a:lnTo>
                <a:lnTo>
                  <a:pt x="31559" y="154082"/>
                </a:lnTo>
                <a:lnTo>
                  <a:pt x="14412" y="194912"/>
                </a:lnTo>
                <a:lnTo>
                  <a:pt x="3699" y="238663"/>
                </a:lnTo>
                <a:lnTo>
                  <a:pt x="0" y="284742"/>
                </a:lnTo>
                <a:lnTo>
                  <a:pt x="3688" y="330877"/>
                </a:lnTo>
                <a:lnTo>
                  <a:pt x="14371" y="374773"/>
                </a:lnTo>
                <a:lnTo>
                  <a:pt x="31478" y="415812"/>
                </a:lnTo>
                <a:lnTo>
                  <a:pt x="54435" y="453380"/>
                </a:lnTo>
                <a:lnTo>
                  <a:pt x="82671" y="486858"/>
                </a:lnTo>
                <a:lnTo>
                  <a:pt x="115614" y="515632"/>
                </a:lnTo>
                <a:lnTo>
                  <a:pt x="152691" y="539085"/>
                </a:lnTo>
                <a:lnTo>
                  <a:pt x="193330" y="556599"/>
                </a:lnTo>
                <a:lnTo>
                  <a:pt x="237214" y="567624"/>
                </a:lnTo>
                <a:lnTo>
                  <a:pt x="237736" y="567624"/>
                </a:lnTo>
                <a:lnTo>
                  <a:pt x="283007" y="571351"/>
                </a:lnTo>
                <a:lnTo>
                  <a:pt x="329080" y="567624"/>
                </a:lnTo>
                <a:lnTo>
                  <a:pt x="372781" y="556833"/>
                </a:lnTo>
                <a:lnTo>
                  <a:pt x="413526" y="539560"/>
                </a:lnTo>
                <a:lnTo>
                  <a:pt x="450731" y="516388"/>
                </a:lnTo>
                <a:lnTo>
                  <a:pt x="483813" y="487900"/>
                </a:lnTo>
                <a:lnTo>
                  <a:pt x="512189" y="454679"/>
                </a:lnTo>
                <a:lnTo>
                  <a:pt x="513824" y="452032"/>
                </a:lnTo>
                <a:lnTo>
                  <a:pt x="202402" y="452032"/>
                </a:lnTo>
                <a:lnTo>
                  <a:pt x="202402" y="119264"/>
                </a:lnTo>
                <a:lnTo>
                  <a:pt x="513177" y="119264"/>
                </a:lnTo>
                <a:lnTo>
                  <a:pt x="511929" y="117245"/>
                </a:lnTo>
                <a:lnTo>
                  <a:pt x="483476" y="83893"/>
                </a:lnTo>
                <a:lnTo>
                  <a:pt x="450342" y="55274"/>
                </a:lnTo>
                <a:lnTo>
                  <a:pt x="413129" y="31981"/>
                </a:lnTo>
                <a:lnTo>
                  <a:pt x="372435" y="14609"/>
                </a:lnTo>
                <a:lnTo>
                  <a:pt x="328861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513177" y="119264"/>
                </a:moveTo>
                <a:lnTo>
                  <a:pt x="369297" y="119264"/>
                </a:lnTo>
                <a:lnTo>
                  <a:pt x="369297" y="186290"/>
                </a:lnTo>
                <a:lnTo>
                  <a:pt x="275886" y="186290"/>
                </a:lnTo>
                <a:lnTo>
                  <a:pt x="275886" y="249040"/>
                </a:lnTo>
                <a:lnTo>
                  <a:pt x="361716" y="249040"/>
                </a:lnTo>
                <a:lnTo>
                  <a:pt x="361716" y="316076"/>
                </a:lnTo>
                <a:lnTo>
                  <a:pt x="275886" y="316076"/>
                </a:lnTo>
                <a:lnTo>
                  <a:pt x="275886" y="452032"/>
                </a:lnTo>
                <a:lnTo>
                  <a:pt x="513824" y="452032"/>
                </a:lnTo>
                <a:lnTo>
                  <a:pt x="535274" y="417308"/>
                </a:lnTo>
                <a:lnTo>
                  <a:pt x="552486" y="376370"/>
                </a:lnTo>
                <a:lnTo>
                  <a:pt x="563241" y="332446"/>
                </a:lnTo>
                <a:lnTo>
                  <a:pt x="566956" y="286122"/>
                </a:lnTo>
                <a:lnTo>
                  <a:pt x="563217" y="239770"/>
                </a:lnTo>
                <a:lnTo>
                  <a:pt x="552400" y="195777"/>
                </a:lnTo>
                <a:lnTo>
                  <a:pt x="535104" y="154738"/>
                </a:lnTo>
                <a:lnTo>
                  <a:pt x="513177" y="1192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8878085" y="19045902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7008" y="3751"/>
                </a:lnTo>
                <a:lnTo>
                  <a:pt x="193367" y="14611"/>
                </a:lnTo>
                <a:lnTo>
                  <a:pt x="152685" y="31984"/>
                </a:lnTo>
                <a:lnTo>
                  <a:pt x="115795" y="55065"/>
                </a:lnTo>
                <a:lnTo>
                  <a:pt x="82828" y="83564"/>
                </a:lnTo>
                <a:lnTo>
                  <a:pt x="54556" y="116769"/>
                </a:lnTo>
                <a:lnTo>
                  <a:pt x="31557" y="154084"/>
                </a:lnTo>
                <a:lnTo>
                  <a:pt x="14411" y="194916"/>
                </a:lnTo>
                <a:lnTo>
                  <a:pt x="3699" y="238671"/>
                </a:lnTo>
                <a:lnTo>
                  <a:pt x="0" y="284754"/>
                </a:lnTo>
                <a:lnTo>
                  <a:pt x="3688" y="330887"/>
                </a:lnTo>
                <a:lnTo>
                  <a:pt x="14371" y="374782"/>
                </a:lnTo>
                <a:lnTo>
                  <a:pt x="31478" y="415821"/>
                </a:lnTo>
                <a:lnTo>
                  <a:pt x="54435" y="453388"/>
                </a:lnTo>
                <a:lnTo>
                  <a:pt x="82671" y="486868"/>
                </a:lnTo>
                <a:lnTo>
                  <a:pt x="115614" y="515642"/>
                </a:lnTo>
                <a:lnTo>
                  <a:pt x="152691" y="539095"/>
                </a:lnTo>
                <a:lnTo>
                  <a:pt x="193330" y="556611"/>
                </a:lnTo>
                <a:lnTo>
                  <a:pt x="237216" y="567637"/>
                </a:lnTo>
                <a:lnTo>
                  <a:pt x="237742" y="567637"/>
                </a:lnTo>
                <a:lnTo>
                  <a:pt x="283007" y="571363"/>
                </a:lnTo>
                <a:lnTo>
                  <a:pt x="329078" y="567637"/>
                </a:lnTo>
                <a:lnTo>
                  <a:pt x="372777" y="556846"/>
                </a:lnTo>
                <a:lnTo>
                  <a:pt x="413521" y="539574"/>
                </a:lnTo>
                <a:lnTo>
                  <a:pt x="450727" y="516404"/>
                </a:lnTo>
                <a:lnTo>
                  <a:pt x="483809" y="487917"/>
                </a:lnTo>
                <a:lnTo>
                  <a:pt x="512186" y="454698"/>
                </a:lnTo>
                <a:lnTo>
                  <a:pt x="513825" y="452044"/>
                </a:lnTo>
                <a:lnTo>
                  <a:pt x="191020" y="452044"/>
                </a:lnTo>
                <a:lnTo>
                  <a:pt x="191020" y="119276"/>
                </a:lnTo>
                <a:lnTo>
                  <a:pt x="513178" y="119276"/>
                </a:lnTo>
                <a:lnTo>
                  <a:pt x="511929" y="117256"/>
                </a:lnTo>
                <a:lnTo>
                  <a:pt x="499093" y="102208"/>
                </a:lnTo>
                <a:lnTo>
                  <a:pt x="248861" y="102208"/>
                </a:lnTo>
                <a:lnTo>
                  <a:pt x="243647" y="82719"/>
                </a:lnTo>
                <a:lnTo>
                  <a:pt x="342272" y="54200"/>
                </a:lnTo>
                <a:lnTo>
                  <a:pt x="448619" y="54200"/>
                </a:lnTo>
                <a:lnTo>
                  <a:pt x="413129" y="31984"/>
                </a:lnTo>
                <a:lnTo>
                  <a:pt x="372435" y="14611"/>
                </a:lnTo>
                <a:lnTo>
                  <a:pt x="328861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513178" y="119276"/>
                </a:moveTo>
                <a:lnTo>
                  <a:pt x="375925" y="119276"/>
                </a:lnTo>
                <a:lnTo>
                  <a:pt x="375925" y="186303"/>
                </a:lnTo>
                <a:lnTo>
                  <a:pt x="264505" y="186303"/>
                </a:lnTo>
                <a:lnTo>
                  <a:pt x="264505" y="250009"/>
                </a:lnTo>
                <a:lnTo>
                  <a:pt x="367863" y="250009"/>
                </a:lnTo>
                <a:lnTo>
                  <a:pt x="367863" y="316079"/>
                </a:lnTo>
                <a:lnTo>
                  <a:pt x="264505" y="316079"/>
                </a:lnTo>
                <a:lnTo>
                  <a:pt x="264505" y="385009"/>
                </a:lnTo>
                <a:lnTo>
                  <a:pt x="375925" y="385009"/>
                </a:lnTo>
                <a:lnTo>
                  <a:pt x="375925" y="452044"/>
                </a:lnTo>
                <a:lnTo>
                  <a:pt x="513825" y="452044"/>
                </a:lnTo>
                <a:lnTo>
                  <a:pt x="535272" y="417328"/>
                </a:lnTo>
                <a:lnTo>
                  <a:pt x="552485" y="376390"/>
                </a:lnTo>
                <a:lnTo>
                  <a:pt x="563241" y="332468"/>
                </a:lnTo>
                <a:lnTo>
                  <a:pt x="566956" y="286144"/>
                </a:lnTo>
                <a:lnTo>
                  <a:pt x="563217" y="239789"/>
                </a:lnTo>
                <a:lnTo>
                  <a:pt x="552400" y="195793"/>
                </a:lnTo>
                <a:lnTo>
                  <a:pt x="535104" y="154751"/>
                </a:lnTo>
                <a:lnTo>
                  <a:pt x="513178" y="119276"/>
                </a:lnTo>
                <a:close/>
              </a:path>
              <a:path w="567054" h="571500">
                <a:moveTo>
                  <a:pt x="448619" y="54200"/>
                </a:moveTo>
                <a:lnTo>
                  <a:pt x="342272" y="54200"/>
                </a:lnTo>
                <a:lnTo>
                  <a:pt x="347957" y="74636"/>
                </a:lnTo>
                <a:lnTo>
                  <a:pt x="248861" y="102208"/>
                </a:lnTo>
                <a:lnTo>
                  <a:pt x="499093" y="102208"/>
                </a:lnTo>
                <a:lnTo>
                  <a:pt x="483476" y="83900"/>
                </a:lnTo>
                <a:lnTo>
                  <a:pt x="450342" y="55279"/>
                </a:lnTo>
                <a:lnTo>
                  <a:pt x="448619" y="5420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9492496" y="19045902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7011" y="3751"/>
                </a:lnTo>
                <a:lnTo>
                  <a:pt x="193372" y="14610"/>
                </a:lnTo>
                <a:lnTo>
                  <a:pt x="152690" y="31984"/>
                </a:lnTo>
                <a:lnTo>
                  <a:pt x="115799" y="55065"/>
                </a:lnTo>
                <a:lnTo>
                  <a:pt x="82832" y="83565"/>
                </a:lnTo>
                <a:lnTo>
                  <a:pt x="54559" y="116770"/>
                </a:lnTo>
                <a:lnTo>
                  <a:pt x="31559" y="154086"/>
                </a:lnTo>
                <a:lnTo>
                  <a:pt x="14412" y="194919"/>
                </a:lnTo>
                <a:lnTo>
                  <a:pt x="3699" y="238676"/>
                </a:lnTo>
                <a:lnTo>
                  <a:pt x="0" y="284762"/>
                </a:lnTo>
                <a:lnTo>
                  <a:pt x="3688" y="330892"/>
                </a:lnTo>
                <a:lnTo>
                  <a:pt x="14371" y="374785"/>
                </a:lnTo>
                <a:lnTo>
                  <a:pt x="31478" y="415823"/>
                </a:lnTo>
                <a:lnTo>
                  <a:pt x="54435" y="453389"/>
                </a:lnTo>
                <a:lnTo>
                  <a:pt x="82671" y="486867"/>
                </a:lnTo>
                <a:lnTo>
                  <a:pt x="115614" y="515641"/>
                </a:lnTo>
                <a:lnTo>
                  <a:pt x="152691" y="539094"/>
                </a:lnTo>
                <a:lnTo>
                  <a:pt x="193330" y="556609"/>
                </a:lnTo>
                <a:lnTo>
                  <a:pt x="237216" y="567635"/>
                </a:lnTo>
                <a:lnTo>
                  <a:pt x="237742" y="567635"/>
                </a:lnTo>
                <a:lnTo>
                  <a:pt x="283007" y="571361"/>
                </a:lnTo>
                <a:lnTo>
                  <a:pt x="329081" y="567635"/>
                </a:lnTo>
                <a:lnTo>
                  <a:pt x="372783" y="556844"/>
                </a:lnTo>
                <a:lnTo>
                  <a:pt x="413531" y="539572"/>
                </a:lnTo>
                <a:lnTo>
                  <a:pt x="450739" y="516402"/>
                </a:lnTo>
                <a:lnTo>
                  <a:pt x="483824" y="487915"/>
                </a:lnTo>
                <a:lnTo>
                  <a:pt x="512202" y="454696"/>
                </a:lnTo>
                <a:lnTo>
                  <a:pt x="513842" y="452042"/>
                </a:lnTo>
                <a:lnTo>
                  <a:pt x="181544" y="452042"/>
                </a:lnTo>
                <a:lnTo>
                  <a:pt x="181544" y="119274"/>
                </a:lnTo>
                <a:lnTo>
                  <a:pt x="513192" y="119274"/>
                </a:lnTo>
                <a:lnTo>
                  <a:pt x="511943" y="117254"/>
                </a:lnTo>
                <a:lnTo>
                  <a:pt x="483486" y="83899"/>
                </a:lnTo>
                <a:lnTo>
                  <a:pt x="450350" y="55278"/>
                </a:lnTo>
                <a:lnTo>
                  <a:pt x="413133" y="31984"/>
                </a:lnTo>
                <a:lnTo>
                  <a:pt x="372438" y="14610"/>
                </a:lnTo>
                <a:lnTo>
                  <a:pt x="328862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292964" y="320363"/>
                </a:moveTo>
                <a:lnTo>
                  <a:pt x="255039" y="320363"/>
                </a:lnTo>
                <a:lnTo>
                  <a:pt x="255039" y="452042"/>
                </a:lnTo>
                <a:lnTo>
                  <a:pt x="337528" y="452042"/>
                </a:lnTo>
                <a:lnTo>
                  <a:pt x="292964" y="320363"/>
                </a:lnTo>
                <a:close/>
              </a:path>
              <a:path w="567054" h="571500">
                <a:moveTo>
                  <a:pt x="513192" y="119274"/>
                </a:moveTo>
                <a:lnTo>
                  <a:pt x="299603" y="119274"/>
                </a:lnTo>
                <a:lnTo>
                  <a:pt x="346588" y="127192"/>
                </a:lnTo>
                <a:lnTo>
                  <a:pt x="381085" y="148747"/>
                </a:lnTo>
                <a:lnTo>
                  <a:pt x="402337" y="180643"/>
                </a:lnTo>
                <a:lnTo>
                  <a:pt x="409589" y="219584"/>
                </a:lnTo>
                <a:lnTo>
                  <a:pt x="406652" y="245254"/>
                </a:lnTo>
                <a:lnTo>
                  <a:pt x="397805" y="268786"/>
                </a:lnTo>
                <a:lnTo>
                  <a:pt x="383001" y="289108"/>
                </a:lnTo>
                <a:lnTo>
                  <a:pt x="362187" y="305151"/>
                </a:lnTo>
                <a:lnTo>
                  <a:pt x="418615" y="452042"/>
                </a:lnTo>
                <a:lnTo>
                  <a:pt x="513842" y="452042"/>
                </a:lnTo>
                <a:lnTo>
                  <a:pt x="535291" y="417326"/>
                </a:lnTo>
                <a:lnTo>
                  <a:pt x="552505" y="376388"/>
                </a:lnTo>
                <a:lnTo>
                  <a:pt x="563262" y="332466"/>
                </a:lnTo>
                <a:lnTo>
                  <a:pt x="566977" y="286142"/>
                </a:lnTo>
                <a:lnTo>
                  <a:pt x="563237" y="239787"/>
                </a:lnTo>
                <a:lnTo>
                  <a:pt x="552419" y="195791"/>
                </a:lnTo>
                <a:lnTo>
                  <a:pt x="535121" y="154750"/>
                </a:lnTo>
                <a:lnTo>
                  <a:pt x="513192" y="119274"/>
                </a:lnTo>
                <a:close/>
              </a:path>
              <a:path w="567054" h="571500">
                <a:moveTo>
                  <a:pt x="300545" y="185832"/>
                </a:moveTo>
                <a:lnTo>
                  <a:pt x="258829" y="185832"/>
                </a:lnTo>
                <a:lnTo>
                  <a:pt x="258829" y="259039"/>
                </a:lnTo>
                <a:lnTo>
                  <a:pt x="300545" y="259039"/>
                </a:lnTo>
                <a:lnTo>
                  <a:pt x="317920" y="256202"/>
                </a:lnTo>
                <a:lnTo>
                  <a:pt x="330713" y="248462"/>
                </a:lnTo>
                <a:lnTo>
                  <a:pt x="338616" y="236977"/>
                </a:lnTo>
                <a:lnTo>
                  <a:pt x="341319" y="222904"/>
                </a:lnTo>
                <a:lnTo>
                  <a:pt x="338616" y="208087"/>
                </a:lnTo>
                <a:lnTo>
                  <a:pt x="330713" y="196346"/>
                </a:lnTo>
                <a:lnTo>
                  <a:pt x="317920" y="188616"/>
                </a:lnTo>
                <a:lnTo>
                  <a:pt x="300545" y="185832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0106907" y="19043535"/>
            <a:ext cx="568960" cy="573405"/>
          </a:xfrm>
          <a:custGeom>
            <a:avLst/>
            <a:gdLst/>
            <a:ahLst/>
            <a:cxnLst/>
            <a:rect l="l" t="t" r="r" b="b"/>
            <a:pathLst>
              <a:path w="568959" h="573405">
                <a:moveTo>
                  <a:pt x="283970" y="0"/>
                </a:moveTo>
                <a:lnTo>
                  <a:pt x="238114" y="3829"/>
                </a:lnTo>
                <a:lnTo>
                  <a:pt x="194539" y="14895"/>
                </a:lnTo>
                <a:lnTo>
                  <a:pt x="153843" y="32559"/>
                </a:lnTo>
                <a:lnTo>
                  <a:pt x="116627" y="56187"/>
                </a:lnTo>
                <a:lnTo>
                  <a:pt x="83490" y="85141"/>
                </a:lnTo>
                <a:lnTo>
                  <a:pt x="55033" y="118787"/>
                </a:lnTo>
                <a:lnTo>
                  <a:pt x="31856" y="156486"/>
                </a:lnTo>
                <a:lnTo>
                  <a:pt x="14558" y="197604"/>
                </a:lnTo>
                <a:lnTo>
                  <a:pt x="3739" y="241504"/>
                </a:lnTo>
                <a:lnTo>
                  <a:pt x="115" y="286124"/>
                </a:lnTo>
                <a:lnTo>
                  <a:pt x="0" y="287550"/>
                </a:lnTo>
                <a:lnTo>
                  <a:pt x="3608" y="332386"/>
                </a:lnTo>
                <a:lnTo>
                  <a:pt x="14421" y="377294"/>
                </a:lnTo>
                <a:lnTo>
                  <a:pt x="31582" y="418199"/>
                </a:lnTo>
                <a:lnTo>
                  <a:pt x="54605" y="455640"/>
                </a:lnTo>
                <a:lnTo>
                  <a:pt x="82912" y="489005"/>
                </a:lnTo>
                <a:lnTo>
                  <a:pt x="115926" y="517680"/>
                </a:lnTo>
                <a:lnTo>
                  <a:pt x="153068" y="541050"/>
                </a:lnTo>
                <a:lnTo>
                  <a:pt x="193761" y="558503"/>
                </a:lnTo>
                <a:lnTo>
                  <a:pt x="237427" y="569425"/>
                </a:lnTo>
                <a:lnTo>
                  <a:pt x="283488" y="573202"/>
                </a:lnTo>
                <a:lnTo>
                  <a:pt x="329427" y="569425"/>
                </a:lnTo>
                <a:lnTo>
                  <a:pt x="373151" y="558503"/>
                </a:lnTo>
                <a:lnTo>
                  <a:pt x="414228" y="540923"/>
                </a:lnTo>
                <a:lnTo>
                  <a:pt x="451559" y="517453"/>
                </a:lnTo>
                <a:lnTo>
                  <a:pt x="484777" y="488651"/>
                </a:lnTo>
                <a:lnTo>
                  <a:pt x="513286" y="455130"/>
                </a:lnTo>
                <a:lnTo>
                  <a:pt x="513704" y="454453"/>
                </a:lnTo>
                <a:lnTo>
                  <a:pt x="139357" y="454453"/>
                </a:lnTo>
                <a:lnTo>
                  <a:pt x="213212" y="191535"/>
                </a:lnTo>
                <a:lnTo>
                  <a:pt x="238215" y="137083"/>
                </a:lnTo>
                <a:lnTo>
                  <a:pt x="284441" y="118366"/>
                </a:lnTo>
                <a:lnTo>
                  <a:pt x="513881" y="118366"/>
                </a:lnTo>
                <a:lnTo>
                  <a:pt x="513317" y="117454"/>
                </a:lnTo>
                <a:lnTo>
                  <a:pt x="484837" y="84073"/>
                </a:lnTo>
                <a:lnTo>
                  <a:pt x="451663" y="55412"/>
                </a:lnTo>
                <a:lnTo>
                  <a:pt x="414393" y="32072"/>
                </a:lnTo>
                <a:lnTo>
                  <a:pt x="373623" y="14655"/>
                </a:lnTo>
                <a:lnTo>
                  <a:pt x="330212" y="3829"/>
                </a:lnTo>
                <a:lnTo>
                  <a:pt x="330749" y="3829"/>
                </a:lnTo>
                <a:lnTo>
                  <a:pt x="283970" y="0"/>
                </a:lnTo>
                <a:close/>
              </a:path>
              <a:path w="568959" h="573405">
                <a:moveTo>
                  <a:pt x="332324" y="396890"/>
                </a:moveTo>
                <a:lnTo>
                  <a:pt x="228966" y="396890"/>
                </a:lnTo>
                <a:lnTo>
                  <a:pt x="214253" y="454453"/>
                </a:lnTo>
                <a:lnTo>
                  <a:pt x="346576" y="454453"/>
                </a:lnTo>
                <a:lnTo>
                  <a:pt x="332324" y="396890"/>
                </a:lnTo>
                <a:close/>
              </a:path>
              <a:path w="568959" h="573405">
                <a:moveTo>
                  <a:pt x="513881" y="118366"/>
                </a:moveTo>
                <a:lnTo>
                  <a:pt x="284441" y="118366"/>
                </a:lnTo>
                <a:lnTo>
                  <a:pt x="310441" y="123112"/>
                </a:lnTo>
                <a:lnTo>
                  <a:pt x="310111" y="123112"/>
                </a:lnTo>
                <a:lnTo>
                  <a:pt x="329242" y="136788"/>
                </a:lnTo>
                <a:lnTo>
                  <a:pt x="343509" y="159279"/>
                </a:lnTo>
                <a:lnTo>
                  <a:pt x="354135" y="190147"/>
                </a:lnTo>
                <a:lnTo>
                  <a:pt x="425245" y="454453"/>
                </a:lnTo>
                <a:lnTo>
                  <a:pt x="513704" y="454453"/>
                </a:lnTo>
                <a:lnTo>
                  <a:pt x="536494" y="417503"/>
                </a:lnTo>
                <a:lnTo>
                  <a:pt x="553807" y="376384"/>
                </a:lnTo>
                <a:lnTo>
                  <a:pt x="564630" y="332386"/>
                </a:lnTo>
                <a:lnTo>
                  <a:pt x="568254" y="287550"/>
                </a:lnTo>
                <a:lnTo>
                  <a:pt x="568370" y="286124"/>
                </a:lnTo>
                <a:lnTo>
                  <a:pt x="564630" y="239888"/>
                </a:lnTo>
                <a:lnTo>
                  <a:pt x="553811" y="195963"/>
                </a:lnTo>
                <a:lnTo>
                  <a:pt x="536507" y="154951"/>
                </a:lnTo>
                <a:lnTo>
                  <a:pt x="513881" y="118366"/>
                </a:lnTo>
                <a:close/>
              </a:path>
              <a:path w="568959" h="573405">
                <a:moveTo>
                  <a:pt x="283028" y="191535"/>
                </a:moveTo>
                <a:lnTo>
                  <a:pt x="246516" y="333662"/>
                </a:lnTo>
                <a:lnTo>
                  <a:pt x="317644" y="333662"/>
                </a:lnTo>
                <a:lnTo>
                  <a:pt x="283028" y="19153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4" name="object 14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2025-06-20T07:56:54Z</dcterms:created>
  <dcterms:modified xsi:type="dcterms:W3CDTF">2025-06-20T07:56:54Z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