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9050000"/>
  <p:notesSz cx="15240000" cy="19050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905500"/>
            <a:ext cx="12954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10668000"/>
            <a:ext cx="10668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5300345"/>
          </a:xfrm>
          <a:custGeom>
            <a:avLst/>
            <a:gdLst/>
            <a:ahLst/>
            <a:cxnLst/>
            <a:rect l="l" t="t" r="r" b="b"/>
            <a:pathLst>
              <a:path w="14732000" h="5300345">
                <a:moveTo>
                  <a:pt x="0" y="5300344"/>
                </a:moveTo>
                <a:lnTo>
                  <a:pt x="14732000" y="5300344"/>
                </a:lnTo>
                <a:lnTo>
                  <a:pt x="14732000" y="0"/>
                </a:lnTo>
                <a:lnTo>
                  <a:pt x="0" y="0"/>
                </a:lnTo>
                <a:lnTo>
                  <a:pt x="0" y="5300344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5795314"/>
            <a:ext cx="14732000" cy="5554980"/>
          </a:xfrm>
          <a:custGeom>
            <a:avLst/>
            <a:gdLst/>
            <a:ahLst/>
            <a:cxnLst/>
            <a:rect l="l" t="t" r="r" b="b"/>
            <a:pathLst>
              <a:path w="14732000" h="5554980">
                <a:moveTo>
                  <a:pt x="0" y="5554357"/>
                </a:moveTo>
                <a:lnTo>
                  <a:pt x="14732000" y="5554357"/>
                </a:lnTo>
                <a:lnTo>
                  <a:pt x="14732000" y="0"/>
                </a:lnTo>
                <a:lnTo>
                  <a:pt x="0" y="0"/>
                </a:lnTo>
                <a:lnTo>
                  <a:pt x="0" y="5554357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11590642"/>
            <a:ext cx="14732000" cy="5554980"/>
          </a:xfrm>
          <a:custGeom>
            <a:avLst/>
            <a:gdLst/>
            <a:ahLst/>
            <a:cxnLst/>
            <a:rect l="l" t="t" r="r" b="b"/>
            <a:pathLst>
              <a:path w="14732000" h="5554980">
                <a:moveTo>
                  <a:pt x="0" y="5554357"/>
                </a:moveTo>
                <a:lnTo>
                  <a:pt x="14732000" y="5554357"/>
                </a:lnTo>
                <a:lnTo>
                  <a:pt x="14732000" y="0"/>
                </a:lnTo>
                <a:lnTo>
                  <a:pt x="0" y="0"/>
                </a:lnTo>
                <a:lnTo>
                  <a:pt x="0" y="5554357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32701" y="17682947"/>
            <a:ext cx="1206500" cy="353695"/>
          </a:xfrm>
          <a:custGeom>
            <a:avLst/>
            <a:gdLst/>
            <a:ahLst/>
            <a:cxnLst/>
            <a:rect l="l" t="t" r="r" b="b"/>
            <a:pathLst>
              <a:path w="1206500" h="353694">
                <a:moveTo>
                  <a:pt x="377761" y="123685"/>
                </a:moveTo>
                <a:lnTo>
                  <a:pt x="370319" y="79616"/>
                </a:lnTo>
                <a:lnTo>
                  <a:pt x="349021" y="45046"/>
                </a:lnTo>
                <a:lnTo>
                  <a:pt x="315391" y="20142"/>
                </a:lnTo>
                <a:lnTo>
                  <a:pt x="273278" y="5880"/>
                </a:lnTo>
                <a:lnTo>
                  <a:pt x="273278" y="125691"/>
                </a:lnTo>
                <a:lnTo>
                  <a:pt x="268579" y="147942"/>
                </a:lnTo>
                <a:lnTo>
                  <a:pt x="255358" y="162433"/>
                </a:lnTo>
                <a:lnTo>
                  <a:pt x="234950" y="170281"/>
                </a:lnTo>
                <a:lnTo>
                  <a:pt x="208673" y="172656"/>
                </a:lnTo>
                <a:lnTo>
                  <a:pt x="102971" y="172656"/>
                </a:lnTo>
                <a:lnTo>
                  <a:pt x="102971" y="78244"/>
                </a:lnTo>
                <a:lnTo>
                  <a:pt x="208673" y="78244"/>
                </a:lnTo>
                <a:lnTo>
                  <a:pt x="234950" y="80632"/>
                </a:lnTo>
                <a:lnTo>
                  <a:pt x="255358" y="88544"/>
                </a:lnTo>
                <a:lnTo>
                  <a:pt x="268579" y="103174"/>
                </a:lnTo>
                <a:lnTo>
                  <a:pt x="273278" y="125691"/>
                </a:lnTo>
                <a:lnTo>
                  <a:pt x="273278" y="5880"/>
                </a:lnTo>
                <a:lnTo>
                  <a:pt x="270954" y="5080"/>
                </a:lnTo>
                <a:lnTo>
                  <a:pt x="217246" y="12"/>
                </a:lnTo>
                <a:lnTo>
                  <a:pt x="0" y="12"/>
                </a:lnTo>
                <a:lnTo>
                  <a:pt x="0" y="353352"/>
                </a:lnTo>
                <a:lnTo>
                  <a:pt x="102971" y="353352"/>
                </a:lnTo>
                <a:lnTo>
                  <a:pt x="102971" y="247357"/>
                </a:lnTo>
                <a:lnTo>
                  <a:pt x="217246" y="247357"/>
                </a:lnTo>
                <a:lnTo>
                  <a:pt x="270954" y="242392"/>
                </a:lnTo>
                <a:lnTo>
                  <a:pt x="315391" y="227520"/>
                </a:lnTo>
                <a:lnTo>
                  <a:pt x="349021" y="202768"/>
                </a:lnTo>
                <a:lnTo>
                  <a:pt x="370319" y="168148"/>
                </a:lnTo>
                <a:lnTo>
                  <a:pt x="377761" y="123685"/>
                </a:lnTo>
                <a:close/>
              </a:path>
              <a:path w="1206500" h="353694">
                <a:moveTo>
                  <a:pt x="801712" y="353352"/>
                </a:moveTo>
                <a:lnTo>
                  <a:pt x="766724" y="285711"/>
                </a:lnTo>
                <a:lnTo>
                  <a:pt x="728878" y="212521"/>
                </a:lnTo>
                <a:lnTo>
                  <a:pt x="664146" y="87337"/>
                </a:lnTo>
                <a:lnTo>
                  <a:pt x="623036" y="7835"/>
                </a:lnTo>
                <a:lnTo>
                  <a:pt x="623036" y="212521"/>
                </a:lnTo>
                <a:lnTo>
                  <a:pt x="500354" y="212521"/>
                </a:lnTo>
                <a:lnTo>
                  <a:pt x="561949" y="87337"/>
                </a:lnTo>
                <a:lnTo>
                  <a:pt x="623036" y="212521"/>
                </a:lnTo>
                <a:lnTo>
                  <a:pt x="623036" y="7835"/>
                </a:lnTo>
                <a:lnTo>
                  <a:pt x="618998" y="12"/>
                </a:lnTo>
                <a:lnTo>
                  <a:pt x="506412" y="12"/>
                </a:lnTo>
                <a:lnTo>
                  <a:pt x="323697" y="353352"/>
                </a:lnTo>
                <a:lnTo>
                  <a:pt x="431711" y="353352"/>
                </a:lnTo>
                <a:lnTo>
                  <a:pt x="465035" y="285711"/>
                </a:lnTo>
                <a:lnTo>
                  <a:pt x="658863" y="285711"/>
                </a:lnTo>
                <a:lnTo>
                  <a:pt x="692188" y="353352"/>
                </a:lnTo>
                <a:lnTo>
                  <a:pt x="801712" y="353352"/>
                </a:lnTo>
                <a:close/>
              </a:path>
              <a:path w="1206500" h="353694">
                <a:moveTo>
                  <a:pt x="1206246" y="353352"/>
                </a:moveTo>
                <a:lnTo>
                  <a:pt x="1109700" y="241808"/>
                </a:lnTo>
                <a:lnTo>
                  <a:pt x="1102283" y="233222"/>
                </a:lnTo>
                <a:lnTo>
                  <a:pt x="1140206" y="217119"/>
                </a:lnTo>
                <a:lnTo>
                  <a:pt x="1169530" y="193027"/>
                </a:lnTo>
                <a:lnTo>
                  <a:pt x="1184783" y="167081"/>
                </a:lnTo>
                <a:lnTo>
                  <a:pt x="1188440" y="160883"/>
                </a:lnTo>
                <a:lnTo>
                  <a:pt x="1195146" y="120650"/>
                </a:lnTo>
                <a:lnTo>
                  <a:pt x="1187335" y="78244"/>
                </a:lnTo>
                <a:lnTo>
                  <a:pt x="1164653" y="43294"/>
                </a:lnTo>
                <a:lnTo>
                  <a:pt x="1130160" y="19215"/>
                </a:lnTo>
                <a:lnTo>
                  <a:pt x="1090663" y="6324"/>
                </a:lnTo>
                <a:lnTo>
                  <a:pt x="1090663" y="122669"/>
                </a:lnTo>
                <a:lnTo>
                  <a:pt x="1085900" y="144094"/>
                </a:lnTo>
                <a:lnTo>
                  <a:pt x="1072680" y="157746"/>
                </a:lnTo>
                <a:lnTo>
                  <a:pt x="1052550" y="164973"/>
                </a:lnTo>
                <a:lnTo>
                  <a:pt x="1027074" y="167081"/>
                </a:lnTo>
                <a:lnTo>
                  <a:pt x="916813" y="167081"/>
                </a:lnTo>
                <a:lnTo>
                  <a:pt x="916813" y="78244"/>
                </a:lnTo>
                <a:lnTo>
                  <a:pt x="1027074" y="78244"/>
                </a:lnTo>
                <a:lnTo>
                  <a:pt x="1052550" y="80365"/>
                </a:lnTo>
                <a:lnTo>
                  <a:pt x="1072680" y="87591"/>
                </a:lnTo>
                <a:lnTo>
                  <a:pt x="1085900" y="101257"/>
                </a:lnTo>
                <a:lnTo>
                  <a:pt x="1090663" y="122669"/>
                </a:lnTo>
                <a:lnTo>
                  <a:pt x="1090663" y="6324"/>
                </a:lnTo>
                <a:lnTo>
                  <a:pt x="1086015" y="4800"/>
                </a:lnTo>
                <a:lnTo>
                  <a:pt x="1034630" y="0"/>
                </a:lnTo>
                <a:lnTo>
                  <a:pt x="814870" y="0"/>
                </a:lnTo>
                <a:lnTo>
                  <a:pt x="814870" y="353352"/>
                </a:lnTo>
                <a:lnTo>
                  <a:pt x="917333" y="353352"/>
                </a:lnTo>
                <a:lnTo>
                  <a:pt x="917333" y="241808"/>
                </a:lnTo>
                <a:lnTo>
                  <a:pt x="993241" y="241808"/>
                </a:lnTo>
                <a:lnTo>
                  <a:pt x="1086624" y="353352"/>
                </a:lnTo>
                <a:lnTo>
                  <a:pt x="1206246" y="353352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945068" y="17557762"/>
            <a:ext cx="1321435" cy="478790"/>
          </a:xfrm>
          <a:custGeom>
            <a:avLst/>
            <a:gdLst/>
            <a:ahLst/>
            <a:cxnLst/>
            <a:rect l="l" t="t" r="r" b="b"/>
            <a:pathLst>
              <a:path w="1321435" h="478790">
                <a:moveTo>
                  <a:pt x="373545" y="0"/>
                </a:moveTo>
                <a:lnTo>
                  <a:pt x="249859" y="0"/>
                </a:lnTo>
                <a:lnTo>
                  <a:pt x="180695" y="84810"/>
                </a:lnTo>
                <a:lnTo>
                  <a:pt x="253898" y="84810"/>
                </a:lnTo>
                <a:lnTo>
                  <a:pt x="373545" y="0"/>
                </a:lnTo>
                <a:close/>
              </a:path>
              <a:path w="1321435" h="478790">
                <a:moveTo>
                  <a:pt x="478015" y="478536"/>
                </a:moveTo>
                <a:lnTo>
                  <a:pt x="443026" y="410895"/>
                </a:lnTo>
                <a:lnTo>
                  <a:pt x="405168" y="337693"/>
                </a:lnTo>
                <a:lnTo>
                  <a:pt x="340436" y="212521"/>
                </a:lnTo>
                <a:lnTo>
                  <a:pt x="299326" y="133019"/>
                </a:lnTo>
                <a:lnTo>
                  <a:pt x="299326" y="337693"/>
                </a:lnTo>
                <a:lnTo>
                  <a:pt x="176669" y="337693"/>
                </a:lnTo>
                <a:lnTo>
                  <a:pt x="238252" y="212521"/>
                </a:lnTo>
                <a:lnTo>
                  <a:pt x="299326" y="337693"/>
                </a:lnTo>
                <a:lnTo>
                  <a:pt x="299326" y="133019"/>
                </a:lnTo>
                <a:lnTo>
                  <a:pt x="295287" y="125196"/>
                </a:lnTo>
                <a:lnTo>
                  <a:pt x="182727" y="125196"/>
                </a:lnTo>
                <a:lnTo>
                  <a:pt x="0" y="478536"/>
                </a:lnTo>
                <a:lnTo>
                  <a:pt x="108026" y="478536"/>
                </a:lnTo>
                <a:lnTo>
                  <a:pt x="141325" y="410895"/>
                </a:lnTo>
                <a:lnTo>
                  <a:pt x="335153" y="410895"/>
                </a:lnTo>
                <a:lnTo>
                  <a:pt x="368465" y="478536"/>
                </a:lnTo>
                <a:lnTo>
                  <a:pt x="478015" y="478536"/>
                </a:lnTo>
                <a:close/>
              </a:path>
              <a:path w="1321435" h="478790">
                <a:moveTo>
                  <a:pt x="882548" y="301866"/>
                </a:moveTo>
                <a:lnTo>
                  <a:pt x="877366" y="257111"/>
                </a:lnTo>
                <a:lnTo>
                  <a:pt x="862266" y="218274"/>
                </a:lnTo>
                <a:lnTo>
                  <a:pt x="853795" y="206971"/>
                </a:lnTo>
                <a:lnTo>
                  <a:pt x="837882" y="185712"/>
                </a:lnTo>
                <a:lnTo>
                  <a:pt x="804862" y="159766"/>
                </a:lnTo>
                <a:lnTo>
                  <a:pt x="777544" y="147129"/>
                </a:lnTo>
                <a:lnTo>
                  <a:pt x="777544" y="301866"/>
                </a:lnTo>
                <a:lnTo>
                  <a:pt x="768629" y="343103"/>
                </a:lnTo>
                <a:lnTo>
                  <a:pt x="743331" y="372795"/>
                </a:lnTo>
                <a:lnTo>
                  <a:pt x="703846" y="390740"/>
                </a:lnTo>
                <a:lnTo>
                  <a:pt x="652360" y="396773"/>
                </a:lnTo>
                <a:lnTo>
                  <a:pt x="594118" y="396773"/>
                </a:lnTo>
                <a:lnTo>
                  <a:pt x="594118" y="206971"/>
                </a:lnTo>
                <a:lnTo>
                  <a:pt x="652360" y="206971"/>
                </a:lnTo>
                <a:lnTo>
                  <a:pt x="703846" y="213004"/>
                </a:lnTo>
                <a:lnTo>
                  <a:pt x="743331" y="230949"/>
                </a:lnTo>
                <a:lnTo>
                  <a:pt x="768629" y="260629"/>
                </a:lnTo>
                <a:lnTo>
                  <a:pt x="777544" y="301866"/>
                </a:lnTo>
                <a:lnTo>
                  <a:pt x="777544" y="147129"/>
                </a:lnTo>
                <a:lnTo>
                  <a:pt x="763854" y="140792"/>
                </a:lnTo>
                <a:lnTo>
                  <a:pt x="715492" y="129146"/>
                </a:lnTo>
                <a:lnTo>
                  <a:pt x="660438" y="125183"/>
                </a:lnTo>
                <a:lnTo>
                  <a:pt x="491147" y="125183"/>
                </a:lnTo>
                <a:lnTo>
                  <a:pt x="491147" y="478536"/>
                </a:lnTo>
                <a:lnTo>
                  <a:pt x="660438" y="478536"/>
                </a:lnTo>
                <a:lnTo>
                  <a:pt x="715492" y="474586"/>
                </a:lnTo>
                <a:lnTo>
                  <a:pt x="763854" y="462940"/>
                </a:lnTo>
                <a:lnTo>
                  <a:pt x="804862" y="443966"/>
                </a:lnTo>
                <a:lnTo>
                  <a:pt x="837882" y="418020"/>
                </a:lnTo>
                <a:lnTo>
                  <a:pt x="862266" y="385457"/>
                </a:lnTo>
                <a:lnTo>
                  <a:pt x="877366" y="346621"/>
                </a:lnTo>
                <a:lnTo>
                  <a:pt x="882548" y="301866"/>
                </a:lnTo>
                <a:close/>
              </a:path>
              <a:path w="1321435" h="478790">
                <a:moveTo>
                  <a:pt x="1320939" y="125196"/>
                </a:moveTo>
                <a:lnTo>
                  <a:pt x="1221511" y="125196"/>
                </a:lnTo>
                <a:lnTo>
                  <a:pt x="1221511" y="341236"/>
                </a:lnTo>
                <a:lnTo>
                  <a:pt x="1028446" y="125196"/>
                </a:lnTo>
                <a:lnTo>
                  <a:pt x="919403" y="125196"/>
                </a:lnTo>
                <a:lnTo>
                  <a:pt x="919403" y="478548"/>
                </a:lnTo>
                <a:lnTo>
                  <a:pt x="1018857" y="478548"/>
                </a:lnTo>
                <a:lnTo>
                  <a:pt x="1018857" y="246329"/>
                </a:lnTo>
                <a:lnTo>
                  <a:pt x="1230591" y="478548"/>
                </a:lnTo>
                <a:lnTo>
                  <a:pt x="1320939" y="478548"/>
                </a:lnTo>
                <a:lnTo>
                  <a:pt x="132093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317748" y="175577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40" y="125209"/>
                </a:lnTo>
                <a:lnTo>
                  <a:pt x="6540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32701" y="18107952"/>
            <a:ext cx="1283335" cy="343535"/>
          </a:xfrm>
          <a:custGeom>
            <a:avLst/>
            <a:gdLst/>
            <a:ahLst/>
            <a:cxnLst/>
            <a:rect l="l" t="t" r="r" b="b"/>
            <a:pathLst>
              <a:path w="1283335" h="343534">
                <a:moveTo>
                  <a:pt x="409206" y="343458"/>
                </a:moveTo>
                <a:lnTo>
                  <a:pt x="247777" y="136893"/>
                </a:lnTo>
                <a:lnTo>
                  <a:pt x="400380" y="0"/>
                </a:lnTo>
                <a:lnTo>
                  <a:pt x="275755" y="0"/>
                </a:lnTo>
                <a:lnTo>
                  <a:pt x="100101" y="158978"/>
                </a:lnTo>
                <a:lnTo>
                  <a:pt x="100101" y="0"/>
                </a:lnTo>
                <a:lnTo>
                  <a:pt x="0" y="0"/>
                </a:lnTo>
                <a:lnTo>
                  <a:pt x="0" y="343458"/>
                </a:lnTo>
                <a:lnTo>
                  <a:pt x="100101" y="343458"/>
                </a:lnTo>
                <a:lnTo>
                  <a:pt x="100101" y="263486"/>
                </a:lnTo>
                <a:lnTo>
                  <a:pt x="176149" y="195770"/>
                </a:lnTo>
                <a:lnTo>
                  <a:pt x="291439" y="343458"/>
                </a:lnTo>
                <a:lnTo>
                  <a:pt x="409206" y="343458"/>
                </a:lnTo>
                <a:close/>
              </a:path>
              <a:path w="1283335" h="343534">
                <a:moveTo>
                  <a:pt x="812241" y="343458"/>
                </a:moveTo>
                <a:lnTo>
                  <a:pt x="718375" y="235026"/>
                </a:lnTo>
                <a:lnTo>
                  <a:pt x="711161" y="226682"/>
                </a:lnTo>
                <a:lnTo>
                  <a:pt x="748030" y="211048"/>
                </a:lnTo>
                <a:lnTo>
                  <a:pt x="776541" y="187629"/>
                </a:lnTo>
                <a:lnTo>
                  <a:pt x="791375" y="162420"/>
                </a:lnTo>
                <a:lnTo>
                  <a:pt x="794918" y="156387"/>
                </a:lnTo>
                <a:lnTo>
                  <a:pt x="801446" y="117271"/>
                </a:lnTo>
                <a:lnTo>
                  <a:pt x="793851" y="76060"/>
                </a:lnTo>
                <a:lnTo>
                  <a:pt x="793648" y="74917"/>
                </a:lnTo>
                <a:lnTo>
                  <a:pt x="771804" y="42075"/>
                </a:lnTo>
                <a:lnTo>
                  <a:pt x="738263" y="18669"/>
                </a:lnTo>
                <a:lnTo>
                  <a:pt x="699871" y="6134"/>
                </a:lnTo>
                <a:lnTo>
                  <a:pt x="699871" y="119227"/>
                </a:lnTo>
                <a:lnTo>
                  <a:pt x="695248" y="140055"/>
                </a:lnTo>
                <a:lnTo>
                  <a:pt x="682383" y="153339"/>
                </a:lnTo>
                <a:lnTo>
                  <a:pt x="662813" y="160362"/>
                </a:lnTo>
                <a:lnTo>
                  <a:pt x="638035" y="162420"/>
                </a:lnTo>
                <a:lnTo>
                  <a:pt x="531660" y="162420"/>
                </a:lnTo>
                <a:lnTo>
                  <a:pt x="531660" y="76060"/>
                </a:lnTo>
                <a:lnTo>
                  <a:pt x="638035" y="76060"/>
                </a:lnTo>
                <a:lnTo>
                  <a:pt x="662813" y="78117"/>
                </a:lnTo>
                <a:lnTo>
                  <a:pt x="682383" y="85128"/>
                </a:lnTo>
                <a:lnTo>
                  <a:pt x="695248" y="98412"/>
                </a:lnTo>
                <a:lnTo>
                  <a:pt x="699871" y="119227"/>
                </a:lnTo>
                <a:lnTo>
                  <a:pt x="699871" y="6134"/>
                </a:lnTo>
                <a:lnTo>
                  <a:pt x="695363" y="4660"/>
                </a:lnTo>
                <a:lnTo>
                  <a:pt x="645414" y="12"/>
                </a:lnTo>
                <a:lnTo>
                  <a:pt x="432549" y="12"/>
                </a:lnTo>
                <a:lnTo>
                  <a:pt x="432549" y="343458"/>
                </a:lnTo>
                <a:lnTo>
                  <a:pt x="532155" y="343458"/>
                </a:lnTo>
                <a:lnTo>
                  <a:pt x="532155" y="235026"/>
                </a:lnTo>
                <a:lnTo>
                  <a:pt x="605167" y="235026"/>
                </a:lnTo>
                <a:lnTo>
                  <a:pt x="695947" y="343458"/>
                </a:lnTo>
                <a:lnTo>
                  <a:pt x="812241" y="343458"/>
                </a:lnTo>
                <a:close/>
              </a:path>
              <a:path w="1283335" h="343534">
                <a:moveTo>
                  <a:pt x="1282839" y="343458"/>
                </a:moveTo>
                <a:lnTo>
                  <a:pt x="1248841" y="277736"/>
                </a:lnTo>
                <a:lnTo>
                  <a:pt x="1212037" y="206565"/>
                </a:lnTo>
                <a:lnTo>
                  <a:pt x="1149108" y="84886"/>
                </a:lnTo>
                <a:lnTo>
                  <a:pt x="1109141" y="7594"/>
                </a:lnTo>
                <a:lnTo>
                  <a:pt x="1109141" y="206565"/>
                </a:lnTo>
                <a:lnTo>
                  <a:pt x="989914" y="206565"/>
                </a:lnTo>
                <a:lnTo>
                  <a:pt x="1049782" y="84886"/>
                </a:lnTo>
                <a:lnTo>
                  <a:pt x="1109141" y="206565"/>
                </a:lnTo>
                <a:lnTo>
                  <a:pt x="1109141" y="7594"/>
                </a:lnTo>
                <a:lnTo>
                  <a:pt x="1105217" y="0"/>
                </a:lnTo>
                <a:lnTo>
                  <a:pt x="995781" y="0"/>
                </a:lnTo>
                <a:lnTo>
                  <a:pt x="818184" y="343458"/>
                </a:lnTo>
                <a:lnTo>
                  <a:pt x="923163" y="343458"/>
                </a:lnTo>
                <a:lnTo>
                  <a:pt x="955560" y="277736"/>
                </a:lnTo>
                <a:lnTo>
                  <a:pt x="1143977" y="277736"/>
                </a:lnTo>
                <a:lnTo>
                  <a:pt x="1176362" y="343458"/>
                </a:lnTo>
                <a:lnTo>
                  <a:pt x="1282839" y="343458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38133" y="18107948"/>
            <a:ext cx="108546" cy="108530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72563" y="18107948"/>
            <a:ext cx="108546" cy="108530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2008708" y="18253676"/>
            <a:ext cx="332740" cy="209550"/>
          </a:xfrm>
          <a:custGeom>
            <a:avLst/>
            <a:gdLst/>
            <a:ahLst/>
            <a:cxnLst/>
            <a:rect l="l" t="t" r="r" b="b"/>
            <a:pathLst>
              <a:path w="332739" h="209550">
                <a:moveTo>
                  <a:pt x="332663" y="0"/>
                </a:moveTo>
                <a:lnTo>
                  <a:pt x="232575" y="0"/>
                </a:lnTo>
                <a:lnTo>
                  <a:pt x="232575" y="38761"/>
                </a:lnTo>
                <a:lnTo>
                  <a:pt x="228121" y="75256"/>
                </a:lnTo>
                <a:lnTo>
                  <a:pt x="213871" y="102916"/>
                </a:lnTo>
                <a:lnTo>
                  <a:pt x="188491" y="120456"/>
                </a:lnTo>
                <a:lnTo>
                  <a:pt x="150647" y="126588"/>
                </a:lnTo>
                <a:lnTo>
                  <a:pt x="124431" y="124182"/>
                </a:lnTo>
                <a:lnTo>
                  <a:pt x="102495" y="116901"/>
                </a:lnTo>
                <a:lnTo>
                  <a:pt x="83778" y="104652"/>
                </a:lnTo>
                <a:lnTo>
                  <a:pt x="67221" y="87340"/>
                </a:lnTo>
                <a:lnTo>
                  <a:pt x="0" y="145736"/>
                </a:lnTo>
                <a:lnTo>
                  <a:pt x="27556" y="172389"/>
                </a:lnTo>
                <a:lnTo>
                  <a:pt x="61458" y="192285"/>
                </a:lnTo>
                <a:lnTo>
                  <a:pt x="102537" y="204731"/>
                </a:lnTo>
                <a:lnTo>
                  <a:pt x="151625" y="209034"/>
                </a:lnTo>
                <a:lnTo>
                  <a:pt x="206606" y="203613"/>
                </a:lnTo>
                <a:lnTo>
                  <a:pt x="251771" y="188078"/>
                </a:lnTo>
                <a:lnTo>
                  <a:pt x="287040" y="163520"/>
                </a:lnTo>
                <a:lnTo>
                  <a:pt x="312332" y="131030"/>
                </a:lnTo>
                <a:lnTo>
                  <a:pt x="327567" y="91698"/>
                </a:lnTo>
                <a:lnTo>
                  <a:pt x="332663" y="46616"/>
                </a:lnTo>
                <a:lnTo>
                  <a:pt x="332663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0712437" y="17784871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42" y="0"/>
                </a:moveTo>
                <a:lnTo>
                  <a:pt x="296445" y="3173"/>
                </a:lnTo>
                <a:lnTo>
                  <a:pt x="296575" y="3173"/>
                </a:lnTo>
                <a:lnTo>
                  <a:pt x="251800" y="12416"/>
                </a:lnTo>
                <a:lnTo>
                  <a:pt x="209351" y="27312"/>
                </a:lnTo>
                <a:lnTo>
                  <a:pt x="169942" y="47239"/>
                </a:lnTo>
                <a:lnTo>
                  <a:pt x="133441" y="72079"/>
                </a:lnTo>
                <a:lnTo>
                  <a:pt x="100483" y="101298"/>
                </a:lnTo>
                <a:lnTo>
                  <a:pt x="71478" y="134481"/>
                </a:lnTo>
                <a:lnTo>
                  <a:pt x="46833" y="171213"/>
                </a:lnTo>
                <a:lnTo>
                  <a:pt x="26955" y="211077"/>
                </a:lnTo>
                <a:lnTo>
                  <a:pt x="12251" y="253657"/>
                </a:lnTo>
                <a:lnTo>
                  <a:pt x="3130" y="298538"/>
                </a:lnTo>
                <a:lnTo>
                  <a:pt x="0" y="345304"/>
                </a:lnTo>
                <a:lnTo>
                  <a:pt x="3119" y="392118"/>
                </a:lnTo>
                <a:lnTo>
                  <a:pt x="12211" y="437130"/>
                </a:lnTo>
                <a:lnTo>
                  <a:pt x="26873" y="479907"/>
                </a:lnTo>
                <a:lnTo>
                  <a:pt x="46703" y="520017"/>
                </a:lnTo>
                <a:lnTo>
                  <a:pt x="71301" y="557028"/>
                </a:lnTo>
                <a:lnTo>
                  <a:pt x="100264" y="590506"/>
                </a:lnTo>
                <a:lnTo>
                  <a:pt x="133192" y="620020"/>
                </a:lnTo>
                <a:lnTo>
                  <a:pt x="169683" y="645138"/>
                </a:lnTo>
                <a:lnTo>
                  <a:pt x="209335" y="665426"/>
                </a:lnTo>
                <a:lnTo>
                  <a:pt x="251746" y="680454"/>
                </a:lnTo>
                <a:lnTo>
                  <a:pt x="296778" y="689842"/>
                </a:lnTo>
                <a:lnTo>
                  <a:pt x="297313" y="689842"/>
                </a:lnTo>
                <a:lnTo>
                  <a:pt x="343242" y="692994"/>
                </a:lnTo>
                <a:lnTo>
                  <a:pt x="389995" y="689842"/>
                </a:lnTo>
                <a:lnTo>
                  <a:pt x="434831" y="680657"/>
                </a:lnTo>
                <a:lnTo>
                  <a:pt x="477340" y="665849"/>
                </a:lnTo>
                <a:lnTo>
                  <a:pt x="517114" y="645827"/>
                </a:lnTo>
                <a:lnTo>
                  <a:pt x="553742" y="621001"/>
                </a:lnTo>
                <a:lnTo>
                  <a:pt x="586816" y="591778"/>
                </a:lnTo>
                <a:lnTo>
                  <a:pt x="615925" y="558569"/>
                </a:lnTo>
                <a:lnTo>
                  <a:pt x="622855" y="548262"/>
                </a:lnTo>
                <a:lnTo>
                  <a:pt x="228244" y="548262"/>
                </a:lnTo>
                <a:lnTo>
                  <a:pt x="228244" y="465818"/>
                </a:lnTo>
                <a:lnTo>
                  <a:pt x="351307" y="465818"/>
                </a:lnTo>
                <a:lnTo>
                  <a:pt x="364410" y="464042"/>
                </a:lnTo>
                <a:lnTo>
                  <a:pt x="374167" y="458969"/>
                </a:lnTo>
                <a:lnTo>
                  <a:pt x="380257" y="450976"/>
                </a:lnTo>
                <a:lnTo>
                  <a:pt x="382358" y="440442"/>
                </a:lnTo>
                <a:lnTo>
                  <a:pt x="380236" y="430327"/>
                </a:lnTo>
                <a:lnTo>
                  <a:pt x="374445" y="421346"/>
                </a:lnTo>
                <a:lnTo>
                  <a:pt x="365851" y="413120"/>
                </a:lnTo>
                <a:lnTo>
                  <a:pt x="355320" y="405270"/>
                </a:lnTo>
                <a:lnTo>
                  <a:pt x="287477" y="355688"/>
                </a:lnTo>
                <a:lnTo>
                  <a:pt x="260718" y="334255"/>
                </a:lnTo>
                <a:lnTo>
                  <a:pt x="237734" y="309202"/>
                </a:lnTo>
                <a:lnTo>
                  <a:pt x="221651" y="279718"/>
                </a:lnTo>
                <a:lnTo>
                  <a:pt x="215595" y="244989"/>
                </a:lnTo>
                <a:lnTo>
                  <a:pt x="221351" y="211077"/>
                </a:lnTo>
                <a:lnTo>
                  <a:pt x="240968" y="178605"/>
                </a:lnTo>
                <a:lnTo>
                  <a:pt x="277944" y="154257"/>
                </a:lnTo>
                <a:lnTo>
                  <a:pt x="335787" y="144664"/>
                </a:lnTo>
                <a:lnTo>
                  <a:pt x="622023" y="144664"/>
                </a:lnTo>
                <a:lnTo>
                  <a:pt x="615589" y="135097"/>
                </a:lnTo>
                <a:lnTo>
                  <a:pt x="586401" y="101753"/>
                </a:lnTo>
                <a:lnTo>
                  <a:pt x="553272" y="72397"/>
                </a:lnTo>
                <a:lnTo>
                  <a:pt x="516623" y="47445"/>
                </a:lnTo>
                <a:lnTo>
                  <a:pt x="476874" y="27312"/>
                </a:lnTo>
                <a:lnTo>
                  <a:pt x="434447" y="12416"/>
                </a:lnTo>
                <a:lnTo>
                  <a:pt x="389763" y="3173"/>
                </a:lnTo>
                <a:lnTo>
                  <a:pt x="343242" y="0"/>
                </a:lnTo>
                <a:close/>
              </a:path>
              <a:path w="687704" h="693419">
                <a:moveTo>
                  <a:pt x="622023" y="144664"/>
                </a:moveTo>
                <a:lnTo>
                  <a:pt x="448475" y="144664"/>
                </a:lnTo>
                <a:lnTo>
                  <a:pt x="448475" y="227109"/>
                </a:lnTo>
                <a:lnTo>
                  <a:pt x="340385" y="227109"/>
                </a:lnTo>
                <a:lnTo>
                  <a:pt x="325946" y="228685"/>
                </a:lnTo>
                <a:lnTo>
                  <a:pt x="315502" y="233234"/>
                </a:lnTo>
                <a:lnTo>
                  <a:pt x="309160" y="240488"/>
                </a:lnTo>
                <a:lnTo>
                  <a:pt x="307022" y="250177"/>
                </a:lnTo>
                <a:lnTo>
                  <a:pt x="308962" y="260202"/>
                </a:lnTo>
                <a:lnTo>
                  <a:pt x="314353" y="268986"/>
                </a:lnTo>
                <a:lnTo>
                  <a:pt x="322549" y="277012"/>
                </a:lnTo>
                <a:lnTo>
                  <a:pt x="332905" y="284767"/>
                </a:lnTo>
                <a:lnTo>
                  <a:pt x="397306" y="330903"/>
                </a:lnTo>
                <a:lnTo>
                  <a:pt x="425490" y="352763"/>
                </a:lnTo>
                <a:lnTo>
                  <a:pt x="449357" y="377816"/>
                </a:lnTo>
                <a:lnTo>
                  <a:pt x="465890" y="407517"/>
                </a:lnTo>
                <a:lnTo>
                  <a:pt x="472071" y="443320"/>
                </a:lnTo>
                <a:lnTo>
                  <a:pt x="462269" y="491825"/>
                </a:lnTo>
                <a:lnTo>
                  <a:pt x="435916" y="524331"/>
                </a:lnTo>
                <a:lnTo>
                  <a:pt x="397592" y="542568"/>
                </a:lnTo>
                <a:lnTo>
                  <a:pt x="351878" y="548262"/>
                </a:lnTo>
                <a:lnTo>
                  <a:pt x="622855" y="548262"/>
                </a:lnTo>
                <a:lnTo>
                  <a:pt x="660611" y="481828"/>
                </a:lnTo>
                <a:lnTo>
                  <a:pt x="675369" y="439113"/>
                </a:lnTo>
                <a:lnTo>
                  <a:pt x="684524" y="394049"/>
                </a:lnTo>
                <a:lnTo>
                  <a:pt x="687666" y="347044"/>
                </a:lnTo>
                <a:lnTo>
                  <a:pt x="684503" y="300012"/>
                </a:lnTo>
                <a:lnTo>
                  <a:pt x="675292" y="254885"/>
                </a:lnTo>
                <a:lnTo>
                  <a:pt x="660455" y="212079"/>
                </a:lnTo>
                <a:lnTo>
                  <a:pt x="640414" y="172011"/>
                </a:lnTo>
                <a:lnTo>
                  <a:pt x="622023" y="144664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1457723" y="17784875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42" y="0"/>
                </a:moveTo>
                <a:lnTo>
                  <a:pt x="296574" y="3173"/>
                </a:lnTo>
                <a:lnTo>
                  <a:pt x="251805" y="12416"/>
                </a:lnTo>
                <a:lnTo>
                  <a:pt x="209363" y="27312"/>
                </a:lnTo>
                <a:lnTo>
                  <a:pt x="169914" y="47271"/>
                </a:lnTo>
                <a:lnTo>
                  <a:pt x="133414" y="72123"/>
                </a:lnTo>
                <a:lnTo>
                  <a:pt x="100460" y="101355"/>
                </a:lnTo>
                <a:lnTo>
                  <a:pt x="71459" y="134549"/>
                </a:lnTo>
                <a:lnTo>
                  <a:pt x="46819" y="171288"/>
                </a:lnTo>
                <a:lnTo>
                  <a:pt x="26946" y="211156"/>
                </a:lnTo>
                <a:lnTo>
                  <a:pt x="12247" y="253735"/>
                </a:lnTo>
                <a:lnTo>
                  <a:pt x="3129" y="298608"/>
                </a:lnTo>
                <a:lnTo>
                  <a:pt x="0" y="345358"/>
                </a:lnTo>
                <a:lnTo>
                  <a:pt x="3119" y="392158"/>
                </a:lnTo>
                <a:lnTo>
                  <a:pt x="12211" y="437157"/>
                </a:lnTo>
                <a:lnTo>
                  <a:pt x="26873" y="479924"/>
                </a:lnTo>
                <a:lnTo>
                  <a:pt x="46703" y="520026"/>
                </a:lnTo>
                <a:lnTo>
                  <a:pt x="71301" y="557030"/>
                </a:lnTo>
                <a:lnTo>
                  <a:pt x="100264" y="590503"/>
                </a:lnTo>
                <a:lnTo>
                  <a:pt x="133192" y="620014"/>
                </a:lnTo>
                <a:lnTo>
                  <a:pt x="169683" y="645129"/>
                </a:lnTo>
                <a:lnTo>
                  <a:pt x="209335" y="665416"/>
                </a:lnTo>
                <a:lnTo>
                  <a:pt x="251746" y="680442"/>
                </a:lnTo>
                <a:lnTo>
                  <a:pt x="296778" y="689830"/>
                </a:lnTo>
                <a:lnTo>
                  <a:pt x="297312" y="689830"/>
                </a:lnTo>
                <a:lnTo>
                  <a:pt x="343242" y="692983"/>
                </a:lnTo>
                <a:lnTo>
                  <a:pt x="389992" y="689830"/>
                </a:lnTo>
                <a:lnTo>
                  <a:pt x="434824" y="680645"/>
                </a:lnTo>
                <a:lnTo>
                  <a:pt x="477331" y="665837"/>
                </a:lnTo>
                <a:lnTo>
                  <a:pt x="517102" y="645816"/>
                </a:lnTo>
                <a:lnTo>
                  <a:pt x="553727" y="620989"/>
                </a:lnTo>
                <a:lnTo>
                  <a:pt x="586798" y="591766"/>
                </a:lnTo>
                <a:lnTo>
                  <a:pt x="615905" y="558557"/>
                </a:lnTo>
                <a:lnTo>
                  <a:pt x="622827" y="548261"/>
                </a:lnTo>
                <a:lnTo>
                  <a:pt x="245491" y="548261"/>
                </a:lnTo>
                <a:lnTo>
                  <a:pt x="245491" y="144652"/>
                </a:lnTo>
                <a:lnTo>
                  <a:pt x="622000" y="144652"/>
                </a:lnTo>
                <a:lnTo>
                  <a:pt x="615573" y="135095"/>
                </a:lnTo>
                <a:lnTo>
                  <a:pt x="586389" y="101752"/>
                </a:lnTo>
                <a:lnTo>
                  <a:pt x="553263" y="72396"/>
                </a:lnTo>
                <a:lnTo>
                  <a:pt x="516616" y="47444"/>
                </a:lnTo>
                <a:lnTo>
                  <a:pt x="476870" y="27312"/>
                </a:lnTo>
                <a:lnTo>
                  <a:pt x="434445" y="12416"/>
                </a:lnTo>
                <a:lnTo>
                  <a:pt x="389762" y="3173"/>
                </a:lnTo>
                <a:lnTo>
                  <a:pt x="343242" y="0"/>
                </a:lnTo>
                <a:close/>
              </a:path>
              <a:path w="687704" h="693419">
                <a:moveTo>
                  <a:pt x="622000" y="144652"/>
                </a:moveTo>
                <a:lnTo>
                  <a:pt x="447916" y="144652"/>
                </a:lnTo>
                <a:lnTo>
                  <a:pt x="447916" y="225948"/>
                </a:lnTo>
                <a:lnTo>
                  <a:pt x="334606" y="225948"/>
                </a:lnTo>
                <a:lnTo>
                  <a:pt x="334606" y="302056"/>
                </a:lnTo>
                <a:lnTo>
                  <a:pt x="438721" y="302056"/>
                </a:lnTo>
                <a:lnTo>
                  <a:pt x="438721" y="383362"/>
                </a:lnTo>
                <a:lnTo>
                  <a:pt x="334606" y="383362"/>
                </a:lnTo>
                <a:lnTo>
                  <a:pt x="334606" y="548261"/>
                </a:lnTo>
                <a:lnTo>
                  <a:pt x="622827" y="548261"/>
                </a:lnTo>
                <a:lnTo>
                  <a:pt x="640638" y="521771"/>
                </a:lnTo>
                <a:lnTo>
                  <a:pt x="660587" y="481816"/>
                </a:lnTo>
                <a:lnTo>
                  <a:pt x="675344" y="439102"/>
                </a:lnTo>
                <a:lnTo>
                  <a:pt x="684499" y="394037"/>
                </a:lnTo>
                <a:lnTo>
                  <a:pt x="687641" y="347032"/>
                </a:lnTo>
                <a:lnTo>
                  <a:pt x="684478" y="300003"/>
                </a:lnTo>
                <a:lnTo>
                  <a:pt x="675268" y="254878"/>
                </a:lnTo>
                <a:lnTo>
                  <a:pt x="660434" y="212074"/>
                </a:lnTo>
                <a:lnTo>
                  <a:pt x="640395" y="172007"/>
                </a:lnTo>
                <a:lnTo>
                  <a:pt x="622000" y="144652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2202959" y="17784864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42" y="0"/>
                </a:moveTo>
                <a:lnTo>
                  <a:pt x="296569" y="3173"/>
                </a:lnTo>
                <a:lnTo>
                  <a:pt x="251796" y="12417"/>
                </a:lnTo>
                <a:lnTo>
                  <a:pt x="209351" y="27314"/>
                </a:lnTo>
                <a:lnTo>
                  <a:pt x="169909" y="47269"/>
                </a:lnTo>
                <a:lnTo>
                  <a:pt x="133408" y="72121"/>
                </a:lnTo>
                <a:lnTo>
                  <a:pt x="100455" y="101352"/>
                </a:lnTo>
                <a:lnTo>
                  <a:pt x="71455" y="134547"/>
                </a:lnTo>
                <a:lnTo>
                  <a:pt x="46816" y="171288"/>
                </a:lnTo>
                <a:lnTo>
                  <a:pt x="26944" y="211157"/>
                </a:lnTo>
                <a:lnTo>
                  <a:pt x="12246" y="253739"/>
                </a:lnTo>
                <a:lnTo>
                  <a:pt x="3129" y="298616"/>
                </a:lnTo>
                <a:lnTo>
                  <a:pt x="0" y="345371"/>
                </a:lnTo>
                <a:lnTo>
                  <a:pt x="3119" y="392168"/>
                </a:lnTo>
                <a:lnTo>
                  <a:pt x="12211" y="437166"/>
                </a:lnTo>
                <a:lnTo>
                  <a:pt x="26873" y="479932"/>
                </a:lnTo>
                <a:lnTo>
                  <a:pt x="46703" y="520033"/>
                </a:lnTo>
                <a:lnTo>
                  <a:pt x="71301" y="557037"/>
                </a:lnTo>
                <a:lnTo>
                  <a:pt x="100264" y="590511"/>
                </a:lnTo>
                <a:lnTo>
                  <a:pt x="133192" y="620022"/>
                </a:lnTo>
                <a:lnTo>
                  <a:pt x="169683" y="645138"/>
                </a:lnTo>
                <a:lnTo>
                  <a:pt x="209335" y="665426"/>
                </a:lnTo>
                <a:lnTo>
                  <a:pt x="251746" y="680453"/>
                </a:lnTo>
                <a:lnTo>
                  <a:pt x="296780" y="689842"/>
                </a:lnTo>
                <a:lnTo>
                  <a:pt x="297318" y="689842"/>
                </a:lnTo>
                <a:lnTo>
                  <a:pt x="343242" y="692994"/>
                </a:lnTo>
                <a:lnTo>
                  <a:pt x="389984" y="689842"/>
                </a:lnTo>
                <a:lnTo>
                  <a:pt x="434813" y="680658"/>
                </a:lnTo>
                <a:lnTo>
                  <a:pt x="477319" y="665851"/>
                </a:lnTo>
                <a:lnTo>
                  <a:pt x="517091" y="645830"/>
                </a:lnTo>
                <a:lnTo>
                  <a:pt x="553721" y="621005"/>
                </a:lnTo>
                <a:lnTo>
                  <a:pt x="586797" y="591784"/>
                </a:lnTo>
                <a:lnTo>
                  <a:pt x="615909" y="558576"/>
                </a:lnTo>
                <a:lnTo>
                  <a:pt x="622838" y="548274"/>
                </a:lnTo>
                <a:lnTo>
                  <a:pt x="231673" y="548274"/>
                </a:lnTo>
                <a:lnTo>
                  <a:pt x="231673" y="144665"/>
                </a:lnTo>
                <a:lnTo>
                  <a:pt x="622029" y="144665"/>
                </a:lnTo>
                <a:lnTo>
                  <a:pt x="615601" y="135104"/>
                </a:lnTo>
                <a:lnTo>
                  <a:pt x="605848" y="123962"/>
                </a:lnTo>
                <a:lnTo>
                  <a:pt x="301840" y="123962"/>
                </a:lnTo>
                <a:lnTo>
                  <a:pt x="295516" y="100326"/>
                </a:lnTo>
                <a:lnTo>
                  <a:pt x="415124" y="65735"/>
                </a:lnTo>
                <a:lnTo>
                  <a:pt x="543497" y="65735"/>
                </a:lnTo>
                <a:lnTo>
                  <a:pt x="516640" y="47448"/>
                </a:lnTo>
                <a:lnTo>
                  <a:pt x="476890" y="27314"/>
                </a:lnTo>
                <a:lnTo>
                  <a:pt x="434460" y="12417"/>
                </a:lnTo>
                <a:lnTo>
                  <a:pt x="389771" y="3173"/>
                </a:lnTo>
                <a:lnTo>
                  <a:pt x="343242" y="0"/>
                </a:lnTo>
                <a:close/>
              </a:path>
              <a:path w="687704" h="693419">
                <a:moveTo>
                  <a:pt x="622029" y="144665"/>
                </a:moveTo>
                <a:lnTo>
                  <a:pt x="455955" y="144665"/>
                </a:lnTo>
                <a:lnTo>
                  <a:pt x="455955" y="225960"/>
                </a:lnTo>
                <a:lnTo>
                  <a:pt x="320801" y="225960"/>
                </a:lnTo>
                <a:lnTo>
                  <a:pt x="320801" y="303229"/>
                </a:lnTo>
                <a:lnTo>
                  <a:pt x="446163" y="303229"/>
                </a:lnTo>
                <a:lnTo>
                  <a:pt x="446163" y="383363"/>
                </a:lnTo>
                <a:lnTo>
                  <a:pt x="320801" y="383363"/>
                </a:lnTo>
                <a:lnTo>
                  <a:pt x="320801" y="466967"/>
                </a:lnTo>
                <a:lnTo>
                  <a:pt x="455955" y="466967"/>
                </a:lnTo>
                <a:lnTo>
                  <a:pt x="455955" y="548274"/>
                </a:lnTo>
                <a:lnTo>
                  <a:pt x="622838" y="548274"/>
                </a:lnTo>
                <a:lnTo>
                  <a:pt x="640648" y="521791"/>
                </a:lnTo>
                <a:lnTo>
                  <a:pt x="660603" y="481837"/>
                </a:lnTo>
                <a:lnTo>
                  <a:pt x="675365" y="439124"/>
                </a:lnTo>
                <a:lnTo>
                  <a:pt x="684523" y="394060"/>
                </a:lnTo>
                <a:lnTo>
                  <a:pt x="687666" y="347055"/>
                </a:lnTo>
                <a:lnTo>
                  <a:pt x="684503" y="300023"/>
                </a:lnTo>
                <a:lnTo>
                  <a:pt x="675294" y="254896"/>
                </a:lnTo>
                <a:lnTo>
                  <a:pt x="660461" y="212089"/>
                </a:lnTo>
                <a:lnTo>
                  <a:pt x="640422" y="172020"/>
                </a:lnTo>
                <a:lnTo>
                  <a:pt x="622029" y="144665"/>
                </a:lnTo>
                <a:close/>
              </a:path>
              <a:path w="687704" h="693419">
                <a:moveTo>
                  <a:pt x="543497" y="65735"/>
                </a:moveTo>
                <a:lnTo>
                  <a:pt x="415124" y="65735"/>
                </a:lnTo>
                <a:lnTo>
                  <a:pt x="422033" y="90520"/>
                </a:lnTo>
                <a:lnTo>
                  <a:pt x="301840" y="123962"/>
                </a:lnTo>
                <a:lnTo>
                  <a:pt x="605848" y="123962"/>
                </a:lnTo>
                <a:lnTo>
                  <a:pt x="586416" y="101760"/>
                </a:lnTo>
                <a:lnTo>
                  <a:pt x="553288" y="72402"/>
                </a:lnTo>
                <a:lnTo>
                  <a:pt x="543497" y="65735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2948157" y="17784864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5" h="693419">
                <a:moveTo>
                  <a:pt x="343280" y="0"/>
                </a:moveTo>
                <a:lnTo>
                  <a:pt x="296615" y="3173"/>
                </a:lnTo>
                <a:lnTo>
                  <a:pt x="251845" y="12417"/>
                </a:lnTo>
                <a:lnTo>
                  <a:pt x="209400" y="27314"/>
                </a:lnTo>
                <a:lnTo>
                  <a:pt x="169954" y="47269"/>
                </a:lnTo>
                <a:lnTo>
                  <a:pt x="133448" y="72121"/>
                </a:lnTo>
                <a:lnTo>
                  <a:pt x="100488" y="101353"/>
                </a:lnTo>
                <a:lnTo>
                  <a:pt x="71481" y="134549"/>
                </a:lnTo>
                <a:lnTo>
                  <a:pt x="46834" y="171290"/>
                </a:lnTo>
                <a:lnTo>
                  <a:pt x="26955" y="211161"/>
                </a:lnTo>
                <a:lnTo>
                  <a:pt x="12251" y="253744"/>
                </a:lnTo>
                <a:lnTo>
                  <a:pt x="3130" y="298623"/>
                </a:lnTo>
                <a:lnTo>
                  <a:pt x="0" y="345381"/>
                </a:lnTo>
                <a:lnTo>
                  <a:pt x="3121" y="392175"/>
                </a:lnTo>
                <a:lnTo>
                  <a:pt x="12216" y="437171"/>
                </a:lnTo>
                <a:lnTo>
                  <a:pt x="26884" y="479935"/>
                </a:lnTo>
                <a:lnTo>
                  <a:pt x="46721" y="520035"/>
                </a:lnTo>
                <a:lnTo>
                  <a:pt x="71327" y="557038"/>
                </a:lnTo>
                <a:lnTo>
                  <a:pt x="100298" y="590512"/>
                </a:lnTo>
                <a:lnTo>
                  <a:pt x="133232" y="620023"/>
                </a:lnTo>
                <a:lnTo>
                  <a:pt x="169728" y="645138"/>
                </a:lnTo>
                <a:lnTo>
                  <a:pt x="209383" y="665426"/>
                </a:lnTo>
                <a:lnTo>
                  <a:pt x="251795" y="680453"/>
                </a:lnTo>
                <a:lnTo>
                  <a:pt x="296825" y="689842"/>
                </a:lnTo>
                <a:lnTo>
                  <a:pt x="297364" y="689842"/>
                </a:lnTo>
                <a:lnTo>
                  <a:pt x="343280" y="692994"/>
                </a:lnTo>
                <a:lnTo>
                  <a:pt x="390022" y="689842"/>
                </a:lnTo>
                <a:lnTo>
                  <a:pt x="434851" y="680658"/>
                </a:lnTo>
                <a:lnTo>
                  <a:pt x="477357" y="665851"/>
                </a:lnTo>
                <a:lnTo>
                  <a:pt x="517129" y="645830"/>
                </a:lnTo>
                <a:lnTo>
                  <a:pt x="553759" y="621004"/>
                </a:lnTo>
                <a:lnTo>
                  <a:pt x="586835" y="591783"/>
                </a:lnTo>
                <a:lnTo>
                  <a:pt x="615947" y="558576"/>
                </a:lnTo>
                <a:lnTo>
                  <a:pt x="622876" y="548272"/>
                </a:lnTo>
                <a:lnTo>
                  <a:pt x="220218" y="548272"/>
                </a:lnTo>
                <a:lnTo>
                  <a:pt x="220218" y="144664"/>
                </a:lnTo>
                <a:lnTo>
                  <a:pt x="622067" y="144664"/>
                </a:lnTo>
                <a:lnTo>
                  <a:pt x="615639" y="135104"/>
                </a:lnTo>
                <a:lnTo>
                  <a:pt x="586454" y="101759"/>
                </a:lnTo>
                <a:lnTo>
                  <a:pt x="553327" y="72401"/>
                </a:lnTo>
                <a:lnTo>
                  <a:pt x="516678" y="47448"/>
                </a:lnTo>
                <a:lnTo>
                  <a:pt x="476928" y="27314"/>
                </a:lnTo>
                <a:lnTo>
                  <a:pt x="434498" y="12417"/>
                </a:lnTo>
                <a:lnTo>
                  <a:pt x="389809" y="3173"/>
                </a:lnTo>
                <a:lnTo>
                  <a:pt x="343280" y="0"/>
                </a:lnTo>
                <a:close/>
              </a:path>
              <a:path w="687705" h="693419">
                <a:moveTo>
                  <a:pt x="355346" y="388561"/>
                </a:moveTo>
                <a:lnTo>
                  <a:pt x="309372" y="388561"/>
                </a:lnTo>
                <a:lnTo>
                  <a:pt x="309372" y="548272"/>
                </a:lnTo>
                <a:lnTo>
                  <a:pt x="409448" y="548272"/>
                </a:lnTo>
                <a:lnTo>
                  <a:pt x="355346" y="388561"/>
                </a:lnTo>
                <a:close/>
              </a:path>
              <a:path w="687705" h="693419">
                <a:moveTo>
                  <a:pt x="622067" y="144664"/>
                </a:moveTo>
                <a:lnTo>
                  <a:pt x="363347" y="144664"/>
                </a:lnTo>
                <a:lnTo>
                  <a:pt x="420368" y="154267"/>
                </a:lnTo>
                <a:lnTo>
                  <a:pt x="462232" y="180410"/>
                </a:lnTo>
                <a:lnTo>
                  <a:pt x="488023" y="219096"/>
                </a:lnTo>
                <a:lnTo>
                  <a:pt x="496824" y="266327"/>
                </a:lnTo>
                <a:lnTo>
                  <a:pt x="493264" y="297463"/>
                </a:lnTo>
                <a:lnTo>
                  <a:pt x="482536" y="326004"/>
                </a:lnTo>
                <a:lnTo>
                  <a:pt x="464569" y="350652"/>
                </a:lnTo>
                <a:lnTo>
                  <a:pt x="439293" y="370111"/>
                </a:lnTo>
                <a:lnTo>
                  <a:pt x="507746" y="548272"/>
                </a:lnTo>
                <a:lnTo>
                  <a:pt x="622876" y="548272"/>
                </a:lnTo>
                <a:lnTo>
                  <a:pt x="640686" y="521790"/>
                </a:lnTo>
                <a:lnTo>
                  <a:pt x="660642" y="481836"/>
                </a:lnTo>
                <a:lnTo>
                  <a:pt x="675403" y="439123"/>
                </a:lnTo>
                <a:lnTo>
                  <a:pt x="684561" y="394059"/>
                </a:lnTo>
                <a:lnTo>
                  <a:pt x="687705" y="347054"/>
                </a:lnTo>
                <a:lnTo>
                  <a:pt x="684631" y="301353"/>
                </a:lnTo>
                <a:lnTo>
                  <a:pt x="684541" y="300022"/>
                </a:lnTo>
                <a:lnTo>
                  <a:pt x="675333" y="254895"/>
                </a:lnTo>
                <a:lnTo>
                  <a:pt x="660499" y="212088"/>
                </a:lnTo>
                <a:lnTo>
                  <a:pt x="640461" y="172019"/>
                </a:lnTo>
                <a:lnTo>
                  <a:pt x="622067" y="144664"/>
                </a:lnTo>
                <a:close/>
              </a:path>
              <a:path w="687705" h="693419">
                <a:moveTo>
                  <a:pt x="364490" y="225390"/>
                </a:moveTo>
                <a:lnTo>
                  <a:pt x="313944" y="225390"/>
                </a:lnTo>
                <a:lnTo>
                  <a:pt x="313944" y="314181"/>
                </a:lnTo>
                <a:lnTo>
                  <a:pt x="364490" y="314181"/>
                </a:lnTo>
                <a:lnTo>
                  <a:pt x="385570" y="310740"/>
                </a:lnTo>
                <a:lnTo>
                  <a:pt x="401113" y="301353"/>
                </a:lnTo>
                <a:lnTo>
                  <a:pt x="410727" y="287424"/>
                </a:lnTo>
                <a:lnTo>
                  <a:pt x="414020" y="270355"/>
                </a:lnTo>
                <a:lnTo>
                  <a:pt x="410727" y="252383"/>
                </a:lnTo>
                <a:lnTo>
                  <a:pt x="401113" y="238143"/>
                </a:lnTo>
                <a:lnTo>
                  <a:pt x="385570" y="228767"/>
                </a:lnTo>
                <a:lnTo>
                  <a:pt x="364490" y="225390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3693393" y="17781995"/>
            <a:ext cx="689610" cy="695325"/>
          </a:xfrm>
          <a:custGeom>
            <a:avLst/>
            <a:gdLst/>
            <a:ahLst/>
            <a:cxnLst/>
            <a:rect l="l" t="t" r="r" b="b"/>
            <a:pathLst>
              <a:path w="689609" h="695325">
                <a:moveTo>
                  <a:pt x="344423" y="0"/>
                </a:moveTo>
                <a:lnTo>
                  <a:pt x="297895" y="3240"/>
                </a:lnTo>
                <a:lnTo>
                  <a:pt x="253206" y="12664"/>
                </a:lnTo>
                <a:lnTo>
                  <a:pt x="210776" y="27825"/>
                </a:lnTo>
                <a:lnTo>
                  <a:pt x="171026" y="48277"/>
                </a:lnTo>
                <a:lnTo>
                  <a:pt x="134377" y="73572"/>
                </a:lnTo>
                <a:lnTo>
                  <a:pt x="101250" y="103265"/>
                </a:lnTo>
                <a:lnTo>
                  <a:pt x="72065" y="136909"/>
                </a:lnTo>
                <a:lnTo>
                  <a:pt x="47243" y="174056"/>
                </a:lnTo>
                <a:lnTo>
                  <a:pt x="27205" y="214262"/>
                </a:lnTo>
                <a:lnTo>
                  <a:pt x="12371" y="257079"/>
                </a:lnTo>
                <a:lnTo>
                  <a:pt x="3163" y="302061"/>
                </a:lnTo>
                <a:lnTo>
                  <a:pt x="117" y="347032"/>
                </a:lnTo>
                <a:lnTo>
                  <a:pt x="0" y="348761"/>
                </a:lnTo>
                <a:lnTo>
                  <a:pt x="3033" y="393962"/>
                </a:lnTo>
                <a:lnTo>
                  <a:pt x="12254" y="440268"/>
                </a:lnTo>
                <a:lnTo>
                  <a:pt x="26963" y="482895"/>
                </a:lnTo>
                <a:lnTo>
                  <a:pt x="46853" y="522864"/>
                </a:lnTo>
                <a:lnTo>
                  <a:pt x="71518" y="559743"/>
                </a:lnTo>
                <a:lnTo>
                  <a:pt x="100552" y="593103"/>
                </a:lnTo>
                <a:lnTo>
                  <a:pt x="133549" y="622512"/>
                </a:lnTo>
                <a:lnTo>
                  <a:pt x="170104" y="647540"/>
                </a:lnTo>
                <a:lnTo>
                  <a:pt x="209811" y="667756"/>
                </a:lnTo>
                <a:lnTo>
                  <a:pt x="252265" y="682729"/>
                </a:lnTo>
                <a:lnTo>
                  <a:pt x="297059" y="692029"/>
                </a:lnTo>
                <a:lnTo>
                  <a:pt x="343788" y="695224"/>
                </a:lnTo>
                <a:lnTo>
                  <a:pt x="390407" y="692029"/>
                </a:lnTo>
                <a:lnTo>
                  <a:pt x="435260" y="682729"/>
                </a:lnTo>
                <a:lnTo>
                  <a:pt x="477794" y="667756"/>
                </a:lnTo>
                <a:lnTo>
                  <a:pt x="517990" y="647350"/>
                </a:lnTo>
                <a:lnTo>
                  <a:pt x="554751" y="622215"/>
                </a:lnTo>
                <a:lnTo>
                  <a:pt x="587962" y="592674"/>
                </a:lnTo>
                <a:lnTo>
                  <a:pt x="617207" y="559159"/>
                </a:lnTo>
                <a:lnTo>
                  <a:pt x="622549" y="551196"/>
                </a:lnTo>
                <a:lnTo>
                  <a:pt x="169036" y="551196"/>
                </a:lnTo>
                <a:lnTo>
                  <a:pt x="258698" y="231782"/>
                </a:lnTo>
                <a:lnTo>
                  <a:pt x="271869" y="193912"/>
                </a:lnTo>
                <a:lnTo>
                  <a:pt x="288909" y="166262"/>
                </a:lnTo>
                <a:lnTo>
                  <a:pt x="312402" y="149316"/>
                </a:lnTo>
                <a:lnTo>
                  <a:pt x="344932" y="143559"/>
                </a:lnTo>
                <a:lnTo>
                  <a:pt x="622781" y="143559"/>
                </a:lnTo>
                <a:lnTo>
                  <a:pt x="617253" y="135341"/>
                </a:lnTo>
                <a:lnTo>
                  <a:pt x="588041" y="101970"/>
                </a:lnTo>
                <a:lnTo>
                  <a:pt x="554877" y="72573"/>
                </a:lnTo>
                <a:lnTo>
                  <a:pt x="518178" y="47573"/>
                </a:lnTo>
                <a:lnTo>
                  <a:pt x="478365" y="27394"/>
                </a:lnTo>
                <a:lnTo>
                  <a:pt x="435855" y="12456"/>
                </a:lnTo>
                <a:lnTo>
                  <a:pt x="391339" y="3240"/>
                </a:lnTo>
                <a:lnTo>
                  <a:pt x="391888" y="3240"/>
                </a:lnTo>
                <a:lnTo>
                  <a:pt x="344423" y="0"/>
                </a:lnTo>
                <a:close/>
              </a:path>
              <a:path w="689609" h="695325">
                <a:moveTo>
                  <a:pt x="403098" y="481379"/>
                </a:moveTo>
                <a:lnTo>
                  <a:pt x="277748" y="481379"/>
                </a:lnTo>
                <a:lnTo>
                  <a:pt x="259827" y="551196"/>
                </a:lnTo>
                <a:lnTo>
                  <a:pt x="420383" y="551196"/>
                </a:lnTo>
                <a:lnTo>
                  <a:pt x="403098" y="481379"/>
                </a:lnTo>
                <a:close/>
              </a:path>
              <a:path w="689609" h="695325">
                <a:moveTo>
                  <a:pt x="622781" y="143559"/>
                </a:moveTo>
                <a:lnTo>
                  <a:pt x="344932" y="143559"/>
                </a:lnTo>
                <a:lnTo>
                  <a:pt x="376509" y="149316"/>
                </a:lnTo>
                <a:lnTo>
                  <a:pt x="376108" y="149316"/>
                </a:lnTo>
                <a:lnTo>
                  <a:pt x="399319" y="165903"/>
                </a:lnTo>
                <a:lnTo>
                  <a:pt x="416619" y="193183"/>
                </a:lnTo>
                <a:lnTo>
                  <a:pt x="429513" y="230621"/>
                </a:lnTo>
                <a:lnTo>
                  <a:pt x="515762" y="551196"/>
                </a:lnTo>
                <a:lnTo>
                  <a:pt x="622549" y="551196"/>
                </a:lnTo>
                <a:lnTo>
                  <a:pt x="662132" y="481926"/>
                </a:lnTo>
                <a:lnTo>
                  <a:pt x="676978" y="439070"/>
                </a:lnTo>
                <a:lnTo>
                  <a:pt x="686192" y="393962"/>
                </a:lnTo>
                <a:lnTo>
                  <a:pt x="689239" y="348761"/>
                </a:lnTo>
                <a:lnTo>
                  <a:pt x="689355" y="347032"/>
                </a:lnTo>
                <a:lnTo>
                  <a:pt x="686192" y="300125"/>
                </a:lnTo>
                <a:lnTo>
                  <a:pt x="676981" y="255080"/>
                </a:lnTo>
                <a:lnTo>
                  <a:pt x="662142" y="212319"/>
                </a:lnTo>
                <a:lnTo>
                  <a:pt x="642093" y="172265"/>
                </a:lnTo>
                <a:lnTo>
                  <a:pt x="622781" y="143559"/>
                </a:lnTo>
                <a:close/>
              </a:path>
              <a:path w="689609" h="695325">
                <a:moveTo>
                  <a:pt x="343280" y="232307"/>
                </a:moveTo>
                <a:lnTo>
                  <a:pt x="298957" y="404690"/>
                </a:lnTo>
                <a:lnTo>
                  <a:pt x="385190" y="404690"/>
                </a:lnTo>
                <a:lnTo>
                  <a:pt x="343280" y="232307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762000"/>
            <a:ext cx="13716000" cy="304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4381500"/>
            <a:ext cx="13716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7716500"/>
            <a:ext cx="48768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683430" y="3405004"/>
            <a:ext cx="3802379" cy="1536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683430" y="9169865"/>
            <a:ext cx="3802379" cy="1536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99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683430" y="15008423"/>
            <a:ext cx="3802379" cy="1536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foto_3</a:t>
            </a:r>
            <a:endParaRPr sz="9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2025-06-20T07:56:37Z</dcterms:created>
  <dcterms:modified xsi:type="dcterms:W3CDTF">2025-06-20T07:56:37Z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