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4652010"/>
          </a:xfrm>
          <a:custGeom>
            <a:avLst/>
            <a:gdLst/>
            <a:ahLst/>
            <a:cxnLst/>
            <a:rect l="l" t="t" r="r" b="b"/>
            <a:pathLst>
              <a:path w="14732000" h="4652010">
                <a:moveTo>
                  <a:pt x="0" y="4651870"/>
                </a:moveTo>
                <a:lnTo>
                  <a:pt x="14732000" y="4651870"/>
                </a:lnTo>
                <a:lnTo>
                  <a:pt x="14732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10788891" y="1587423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8"/>
                </a:lnTo>
                <a:lnTo>
                  <a:pt x="133449" y="72077"/>
                </a:lnTo>
                <a:lnTo>
                  <a:pt x="100490" y="101296"/>
                </a:lnTo>
                <a:lnTo>
                  <a:pt x="71483" y="134479"/>
                </a:lnTo>
                <a:lnTo>
                  <a:pt x="46836" y="171210"/>
                </a:lnTo>
                <a:lnTo>
                  <a:pt x="26957" y="211074"/>
                </a:lnTo>
                <a:lnTo>
                  <a:pt x="12252" y="253654"/>
                </a:lnTo>
                <a:lnTo>
                  <a:pt x="3131" y="298534"/>
                </a:lnTo>
                <a:lnTo>
                  <a:pt x="0" y="345300"/>
                </a:lnTo>
                <a:lnTo>
                  <a:pt x="3119" y="392115"/>
                </a:lnTo>
                <a:lnTo>
                  <a:pt x="12212" y="437127"/>
                </a:lnTo>
                <a:lnTo>
                  <a:pt x="26874" y="479904"/>
                </a:lnTo>
                <a:lnTo>
                  <a:pt x="46706" y="520014"/>
                </a:lnTo>
                <a:lnTo>
                  <a:pt x="71306" y="557025"/>
                </a:lnTo>
                <a:lnTo>
                  <a:pt x="100271" y="590503"/>
                </a:lnTo>
                <a:lnTo>
                  <a:pt x="133200" y="620017"/>
                </a:lnTo>
                <a:lnTo>
                  <a:pt x="169692" y="645134"/>
                </a:lnTo>
                <a:lnTo>
                  <a:pt x="209345" y="665423"/>
                </a:lnTo>
                <a:lnTo>
                  <a:pt x="251758" y="680450"/>
                </a:lnTo>
                <a:lnTo>
                  <a:pt x="296791" y="689838"/>
                </a:lnTo>
                <a:lnTo>
                  <a:pt x="297325" y="689838"/>
                </a:lnTo>
                <a:lnTo>
                  <a:pt x="343255" y="692990"/>
                </a:lnTo>
                <a:lnTo>
                  <a:pt x="390008" y="689838"/>
                </a:lnTo>
                <a:lnTo>
                  <a:pt x="434843" y="680653"/>
                </a:lnTo>
                <a:lnTo>
                  <a:pt x="477353" y="665845"/>
                </a:lnTo>
                <a:lnTo>
                  <a:pt x="517127" y="645823"/>
                </a:lnTo>
                <a:lnTo>
                  <a:pt x="553755" y="620997"/>
                </a:lnTo>
                <a:lnTo>
                  <a:pt x="586828" y="591774"/>
                </a:lnTo>
                <a:lnTo>
                  <a:pt x="615937" y="558565"/>
                </a:lnTo>
                <a:lnTo>
                  <a:pt x="622868" y="548258"/>
                </a:lnTo>
                <a:lnTo>
                  <a:pt x="228244" y="548258"/>
                </a:lnTo>
                <a:lnTo>
                  <a:pt x="228244" y="465815"/>
                </a:lnTo>
                <a:lnTo>
                  <a:pt x="351320" y="465815"/>
                </a:lnTo>
                <a:lnTo>
                  <a:pt x="364420" y="464040"/>
                </a:lnTo>
                <a:lnTo>
                  <a:pt x="374173" y="458966"/>
                </a:lnTo>
                <a:lnTo>
                  <a:pt x="380259" y="450972"/>
                </a:lnTo>
                <a:lnTo>
                  <a:pt x="382358" y="440438"/>
                </a:lnTo>
                <a:lnTo>
                  <a:pt x="380238" y="430323"/>
                </a:lnTo>
                <a:lnTo>
                  <a:pt x="374451" y="421343"/>
                </a:lnTo>
                <a:lnTo>
                  <a:pt x="365862" y="413118"/>
                </a:lnTo>
                <a:lnTo>
                  <a:pt x="355333" y="405268"/>
                </a:lnTo>
                <a:lnTo>
                  <a:pt x="287477" y="355685"/>
                </a:lnTo>
                <a:lnTo>
                  <a:pt x="260724" y="334252"/>
                </a:lnTo>
                <a:lnTo>
                  <a:pt x="237739" y="309199"/>
                </a:lnTo>
                <a:lnTo>
                  <a:pt x="221652" y="279715"/>
                </a:lnTo>
                <a:lnTo>
                  <a:pt x="215595" y="244986"/>
                </a:lnTo>
                <a:lnTo>
                  <a:pt x="221351" y="211074"/>
                </a:lnTo>
                <a:lnTo>
                  <a:pt x="240968" y="178602"/>
                </a:lnTo>
                <a:lnTo>
                  <a:pt x="277944" y="154254"/>
                </a:lnTo>
                <a:lnTo>
                  <a:pt x="335787" y="144661"/>
                </a:lnTo>
                <a:lnTo>
                  <a:pt x="622035" y="144661"/>
                </a:lnTo>
                <a:lnTo>
                  <a:pt x="615602" y="135095"/>
                </a:lnTo>
                <a:lnTo>
                  <a:pt x="586414" y="101752"/>
                </a:lnTo>
                <a:lnTo>
                  <a:pt x="553285" y="72396"/>
                </a:lnTo>
                <a:lnTo>
                  <a:pt x="516635" y="47444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5" y="144661"/>
                </a:moveTo>
                <a:lnTo>
                  <a:pt x="448487" y="144661"/>
                </a:lnTo>
                <a:lnTo>
                  <a:pt x="448487" y="227105"/>
                </a:lnTo>
                <a:lnTo>
                  <a:pt x="340398" y="227105"/>
                </a:lnTo>
                <a:lnTo>
                  <a:pt x="325958" y="228681"/>
                </a:lnTo>
                <a:lnTo>
                  <a:pt x="315515" y="233230"/>
                </a:lnTo>
                <a:lnTo>
                  <a:pt x="309172" y="240484"/>
                </a:lnTo>
                <a:lnTo>
                  <a:pt x="307035" y="250173"/>
                </a:lnTo>
                <a:lnTo>
                  <a:pt x="308975" y="260199"/>
                </a:lnTo>
                <a:lnTo>
                  <a:pt x="314366" y="268982"/>
                </a:lnTo>
                <a:lnTo>
                  <a:pt x="322562" y="277009"/>
                </a:lnTo>
                <a:lnTo>
                  <a:pt x="332917" y="284764"/>
                </a:lnTo>
                <a:lnTo>
                  <a:pt x="397319" y="330899"/>
                </a:lnTo>
                <a:lnTo>
                  <a:pt x="425498" y="352759"/>
                </a:lnTo>
                <a:lnTo>
                  <a:pt x="449365" y="377813"/>
                </a:lnTo>
                <a:lnTo>
                  <a:pt x="465901" y="407514"/>
                </a:lnTo>
                <a:lnTo>
                  <a:pt x="472084" y="443316"/>
                </a:lnTo>
                <a:lnTo>
                  <a:pt x="462280" y="491821"/>
                </a:lnTo>
                <a:lnTo>
                  <a:pt x="435924" y="524328"/>
                </a:lnTo>
                <a:lnTo>
                  <a:pt x="397600" y="542564"/>
                </a:lnTo>
                <a:lnTo>
                  <a:pt x="351891" y="548258"/>
                </a:lnTo>
                <a:lnTo>
                  <a:pt x="622868" y="548258"/>
                </a:lnTo>
                <a:lnTo>
                  <a:pt x="660623" y="481824"/>
                </a:lnTo>
                <a:lnTo>
                  <a:pt x="675381" y="439110"/>
                </a:lnTo>
                <a:lnTo>
                  <a:pt x="684536" y="394045"/>
                </a:lnTo>
                <a:lnTo>
                  <a:pt x="687679" y="347040"/>
                </a:lnTo>
                <a:lnTo>
                  <a:pt x="684515" y="300008"/>
                </a:lnTo>
                <a:lnTo>
                  <a:pt x="675305" y="254882"/>
                </a:lnTo>
                <a:lnTo>
                  <a:pt x="660468" y="212076"/>
                </a:lnTo>
                <a:lnTo>
                  <a:pt x="640427" y="172008"/>
                </a:lnTo>
                <a:lnTo>
                  <a:pt x="622035" y="144661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1534178" y="1587423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7" y="3173"/>
                </a:lnTo>
                <a:lnTo>
                  <a:pt x="251817" y="12416"/>
                </a:lnTo>
                <a:lnTo>
                  <a:pt x="209374" y="27312"/>
                </a:lnTo>
                <a:lnTo>
                  <a:pt x="169924" y="47271"/>
                </a:lnTo>
                <a:lnTo>
                  <a:pt x="133422" y="72123"/>
                </a:lnTo>
                <a:lnTo>
                  <a:pt x="100466" y="101355"/>
                </a:lnTo>
                <a:lnTo>
                  <a:pt x="71464" y="134550"/>
                </a:lnTo>
                <a:lnTo>
                  <a:pt x="46822" y="171289"/>
                </a:lnTo>
                <a:lnTo>
                  <a:pt x="26948" y="211157"/>
                </a:lnTo>
                <a:lnTo>
                  <a:pt x="12248" y="253736"/>
                </a:lnTo>
                <a:lnTo>
                  <a:pt x="3129" y="298609"/>
                </a:lnTo>
                <a:lnTo>
                  <a:pt x="0" y="345359"/>
                </a:lnTo>
                <a:lnTo>
                  <a:pt x="3119" y="392159"/>
                </a:lnTo>
                <a:lnTo>
                  <a:pt x="12212" y="437158"/>
                </a:lnTo>
                <a:lnTo>
                  <a:pt x="26874" y="479925"/>
                </a:lnTo>
                <a:lnTo>
                  <a:pt x="46706" y="520027"/>
                </a:lnTo>
                <a:lnTo>
                  <a:pt x="71306" y="557031"/>
                </a:lnTo>
                <a:lnTo>
                  <a:pt x="100271" y="590504"/>
                </a:lnTo>
                <a:lnTo>
                  <a:pt x="133200" y="620015"/>
                </a:lnTo>
                <a:lnTo>
                  <a:pt x="169692" y="645130"/>
                </a:lnTo>
                <a:lnTo>
                  <a:pt x="209345" y="665417"/>
                </a:lnTo>
                <a:lnTo>
                  <a:pt x="251758" y="680444"/>
                </a:lnTo>
                <a:lnTo>
                  <a:pt x="296791" y="689831"/>
                </a:lnTo>
                <a:lnTo>
                  <a:pt x="297325" y="689831"/>
                </a:lnTo>
                <a:lnTo>
                  <a:pt x="343255" y="692984"/>
                </a:lnTo>
                <a:lnTo>
                  <a:pt x="390004" y="689831"/>
                </a:lnTo>
                <a:lnTo>
                  <a:pt x="434837" y="680647"/>
                </a:lnTo>
                <a:lnTo>
                  <a:pt x="477343" y="665839"/>
                </a:lnTo>
                <a:lnTo>
                  <a:pt x="517114" y="645817"/>
                </a:lnTo>
                <a:lnTo>
                  <a:pt x="553740" y="620990"/>
                </a:lnTo>
                <a:lnTo>
                  <a:pt x="586811" y="591768"/>
                </a:lnTo>
                <a:lnTo>
                  <a:pt x="615918" y="558559"/>
                </a:lnTo>
                <a:lnTo>
                  <a:pt x="622840" y="548264"/>
                </a:lnTo>
                <a:lnTo>
                  <a:pt x="245491" y="548264"/>
                </a:lnTo>
                <a:lnTo>
                  <a:pt x="245491" y="144654"/>
                </a:lnTo>
                <a:lnTo>
                  <a:pt x="622013" y="144654"/>
                </a:lnTo>
                <a:lnTo>
                  <a:pt x="615586" y="135095"/>
                </a:lnTo>
                <a:lnTo>
                  <a:pt x="586401" y="101753"/>
                </a:lnTo>
                <a:lnTo>
                  <a:pt x="553275" y="72397"/>
                </a:lnTo>
                <a:lnTo>
                  <a:pt x="516629" y="47445"/>
                </a:lnTo>
                <a:lnTo>
                  <a:pt x="476883" y="27312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3" y="144654"/>
                </a:moveTo>
                <a:lnTo>
                  <a:pt x="447916" y="144654"/>
                </a:lnTo>
                <a:lnTo>
                  <a:pt x="447916" y="225949"/>
                </a:lnTo>
                <a:lnTo>
                  <a:pt x="334619" y="225949"/>
                </a:lnTo>
                <a:lnTo>
                  <a:pt x="334619" y="302058"/>
                </a:lnTo>
                <a:lnTo>
                  <a:pt x="438721" y="302058"/>
                </a:lnTo>
                <a:lnTo>
                  <a:pt x="438721" y="383364"/>
                </a:lnTo>
                <a:lnTo>
                  <a:pt x="334619" y="383364"/>
                </a:lnTo>
                <a:lnTo>
                  <a:pt x="334619" y="548264"/>
                </a:lnTo>
                <a:lnTo>
                  <a:pt x="622840" y="548264"/>
                </a:lnTo>
                <a:lnTo>
                  <a:pt x="640651" y="521772"/>
                </a:lnTo>
                <a:lnTo>
                  <a:pt x="660600" y="481817"/>
                </a:lnTo>
                <a:lnTo>
                  <a:pt x="675357" y="439103"/>
                </a:lnTo>
                <a:lnTo>
                  <a:pt x="684511" y="394039"/>
                </a:lnTo>
                <a:lnTo>
                  <a:pt x="687654" y="347033"/>
                </a:lnTo>
                <a:lnTo>
                  <a:pt x="684490" y="300004"/>
                </a:lnTo>
                <a:lnTo>
                  <a:pt x="675281" y="254879"/>
                </a:lnTo>
                <a:lnTo>
                  <a:pt x="660447" y="212075"/>
                </a:lnTo>
                <a:lnTo>
                  <a:pt x="640408" y="172008"/>
                </a:lnTo>
                <a:lnTo>
                  <a:pt x="622013" y="14465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279414" y="1587422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2" y="3173"/>
                </a:lnTo>
                <a:lnTo>
                  <a:pt x="251808" y="12417"/>
                </a:lnTo>
                <a:lnTo>
                  <a:pt x="209362" y="27315"/>
                </a:lnTo>
                <a:lnTo>
                  <a:pt x="169918" y="47270"/>
                </a:lnTo>
                <a:lnTo>
                  <a:pt x="133416" y="72122"/>
                </a:lnTo>
                <a:lnTo>
                  <a:pt x="100461" y="101354"/>
                </a:lnTo>
                <a:lnTo>
                  <a:pt x="71460" y="134549"/>
                </a:lnTo>
                <a:lnTo>
                  <a:pt x="46819" y="171291"/>
                </a:lnTo>
                <a:lnTo>
                  <a:pt x="26946" y="211161"/>
                </a:lnTo>
                <a:lnTo>
                  <a:pt x="12247" y="253743"/>
                </a:lnTo>
                <a:lnTo>
                  <a:pt x="3129" y="298620"/>
                </a:lnTo>
                <a:lnTo>
                  <a:pt x="0" y="345375"/>
                </a:lnTo>
                <a:lnTo>
                  <a:pt x="3119" y="392172"/>
                </a:lnTo>
                <a:lnTo>
                  <a:pt x="12212" y="437170"/>
                </a:lnTo>
                <a:lnTo>
                  <a:pt x="26874" y="479936"/>
                </a:lnTo>
                <a:lnTo>
                  <a:pt x="46706" y="520037"/>
                </a:lnTo>
                <a:lnTo>
                  <a:pt x="71306" y="557041"/>
                </a:lnTo>
                <a:lnTo>
                  <a:pt x="100271" y="590515"/>
                </a:lnTo>
                <a:lnTo>
                  <a:pt x="133200" y="620027"/>
                </a:lnTo>
                <a:lnTo>
                  <a:pt x="169692" y="645143"/>
                </a:lnTo>
                <a:lnTo>
                  <a:pt x="209345" y="665431"/>
                </a:lnTo>
                <a:lnTo>
                  <a:pt x="251758" y="680458"/>
                </a:lnTo>
                <a:lnTo>
                  <a:pt x="296793" y="689847"/>
                </a:lnTo>
                <a:lnTo>
                  <a:pt x="297331" y="689847"/>
                </a:lnTo>
                <a:lnTo>
                  <a:pt x="343255" y="692999"/>
                </a:lnTo>
                <a:lnTo>
                  <a:pt x="389994" y="689847"/>
                </a:lnTo>
                <a:lnTo>
                  <a:pt x="434820" y="680663"/>
                </a:lnTo>
                <a:lnTo>
                  <a:pt x="477324" y="665856"/>
                </a:lnTo>
                <a:lnTo>
                  <a:pt x="517095" y="645835"/>
                </a:lnTo>
                <a:lnTo>
                  <a:pt x="553723" y="621010"/>
                </a:lnTo>
                <a:lnTo>
                  <a:pt x="586798" y="591789"/>
                </a:lnTo>
                <a:lnTo>
                  <a:pt x="615910" y="558581"/>
                </a:lnTo>
                <a:lnTo>
                  <a:pt x="622838" y="548279"/>
                </a:lnTo>
                <a:lnTo>
                  <a:pt x="231686" y="548279"/>
                </a:lnTo>
                <a:lnTo>
                  <a:pt x="231686" y="144669"/>
                </a:lnTo>
                <a:lnTo>
                  <a:pt x="622031" y="144669"/>
                </a:lnTo>
                <a:lnTo>
                  <a:pt x="615601" y="135107"/>
                </a:lnTo>
                <a:lnTo>
                  <a:pt x="605851" y="123967"/>
                </a:lnTo>
                <a:lnTo>
                  <a:pt x="301840" y="123967"/>
                </a:lnTo>
                <a:lnTo>
                  <a:pt x="295516" y="100329"/>
                </a:lnTo>
                <a:lnTo>
                  <a:pt x="415137" y="65739"/>
                </a:lnTo>
                <a:lnTo>
                  <a:pt x="543503" y="65739"/>
                </a:lnTo>
                <a:lnTo>
                  <a:pt x="516643" y="47449"/>
                </a:lnTo>
                <a:lnTo>
                  <a:pt x="476895" y="27315"/>
                </a:lnTo>
                <a:lnTo>
                  <a:pt x="434467" y="12417"/>
                </a:lnTo>
                <a:lnTo>
                  <a:pt x="389780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1" y="144669"/>
                </a:moveTo>
                <a:lnTo>
                  <a:pt x="456018" y="144669"/>
                </a:lnTo>
                <a:lnTo>
                  <a:pt x="456018" y="225964"/>
                </a:lnTo>
                <a:lnTo>
                  <a:pt x="320814" y="225964"/>
                </a:lnTo>
                <a:lnTo>
                  <a:pt x="320814" y="303232"/>
                </a:lnTo>
                <a:lnTo>
                  <a:pt x="446239" y="303232"/>
                </a:lnTo>
                <a:lnTo>
                  <a:pt x="446239" y="383368"/>
                </a:lnTo>
                <a:lnTo>
                  <a:pt x="320814" y="383368"/>
                </a:lnTo>
                <a:lnTo>
                  <a:pt x="320814" y="466972"/>
                </a:lnTo>
                <a:lnTo>
                  <a:pt x="456018" y="466972"/>
                </a:lnTo>
                <a:lnTo>
                  <a:pt x="456018" y="548279"/>
                </a:lnTo>
                <a:lnTo>
                  <a:pt x="622838" y="548279"/>
                </a:lnTo>
                <a:lnTo>
                  <a:pt x="640649" y="521796"/>
                </a:lnTo>
                <a:lnTo>
                  <a:pt x="660604" y="481842"/>
                </a:lnTo>
                <a:lnTo>
                  <a:pt x="675365" y="439129"/>
                </a:lnTo>
                <a:lnTo>
                  <a:pt x="684523" y="394065"/>
                </a:lnTo>
                <a:lnTo>
                  <a:pt x="687666" y="347060"/>
                </a:lnTo>
                <a:lnTo>
                  <a:pt x="684503" y="300028"/>
                </a:lnTo>
                <a:lnTo>
                  <a:pt x="675295" y="254900"/>
                </a:lnTo>
                <a:lnTo>
                  <a:pt x="660461" y="212093"/>
                </a:lnTo>
                <a:lnTo>
                  <a:pt x="640423" y="172023"/>
                </a:lnTo>
                <a:lnTo>
                  <a:pt x="622031" y="144669"/>
                </a:lnTo>
                <a:close/>
              </a:path>
              <a:path w="687704" h="693419">
                <a:moveTo>
                  <a:pt x="543503" y="65739"/>
                </a:moveTo>
                <a:lnTo>
                  <a:pt x="415137" y="65739"/>
                </a:lnTo>
                <a:lnTo>
                  <a:pt x="421982" y="90525"/>
                </a:lnTo>
                <a:lnTo>
                  <a:pt x="301840" y="123967"/>
                </a:lnTo>
                <a:lnTo>
                  <a:pt x="605851" y="123967"/>
                </a:lnTo>
                <a:lnTo>
                  <a:pt x="586417" y="101762"/>
                </a:lnTo>
                <a:lnTo>
                  <a:pt x="553291" y="72404"/>
                </a:lnTo>
                <a:lnTo>
                  <a:pt x="543503" y="65739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3024612" y="1587422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19">
                <a:moveTo>
                  <a:pt x="343280" y="0"/>
                </a:moveTo>
                <a:lnTo>
                  <a:pt x="296615" y="3173"/>
                </a:lnTo>
                <a:lnTo>
                  <a:pt x="251845" y="12417"/>
                </a:lnTo>
                <a:lnTo>
                  <a:pt x="209400" y="27314"/>
                </a:lnTo>
                <a:lnTo>
                  <a:pt x="169954" y="47270"/>
                </a:lnTo>
                <a:lnTo>
                  <a:pt x="133448" y="72122"/>
                </a:lnTo>
                <a:lnTo>
                  <a:pt x="100488" y="101355"/>
                </a:lnTo>
                <a:lnTo>
                  <a:pt x="71481" y="134551"/>
                </a:lnTo>
                <a:lnTo>
                  <a:pt x="46834" y="171293"/>
                </a:lnTo>
                <a:lnTo>
                  <a:pt x="26955" y="211164"/>
                </a:lnTo>
                <a:lnTo>
                  <a:pt x="12251" y="253747"/>
                </a:lnTo>
                <a:lnTo>
                  <a:pt x="3130" y="298626"/>
                </a:lnTo>
                <a:lnTo>
                  <a:pt x="0" y="345384"/>
                </a:lnTo>
                <a:lnTo>
                  <a:pt x="3121" y="392178"/>
                </a:lnTo>
                <a:lnTo>
                  <a:pt x="12216" y="437174"/>
                </a:lnTo>
                <a:lnTo>
                  <a:pt x="26884" y="479938"/>
                </a:lnTo>
                <a:lnTo>
                  <a:pt x="46721" y="520038"/>
                </a:lnTo>
                <a:lnTo>
                  <a:pt x="71327" y="557041"/>
                </a:lnTo>
                <a:lnTo>
                  <a:pt x="100298" y="590515"/>
                </a:lnTo>
                <a:lnTo>
                  <a:pt x="133232" y="620026"/>
                </a:lnTo>
                <a:lnTo>
                  <a:pt x="169728" y="645141"/>
                </a:lnTo>
                <a:lnTo>
                  <a:pt x="209383" y="665429"/>
                </a:lnTo>
                <a:lnTo>
                  <a:pt x="251795" y="680456"/>
                </a:lnTo>
                <a:lnTo>
                  <a:pt x="296825" y="689844"/>
                </a:lnTo>
                <a:lnTo>
                  <a:pt x="297363" y="689844"/>
                </a:lnTo>
                <a:lnTo>
                  <a:pt x="343280" y="692997"/>
                </a:lnTo>
                <a:lnTo>
                  <a:pt x="390022" y="689844"/>
                </a:lnTo>
                <a:lnTo>
                  <a:pt x="434851" y="680660"/>
                </a:lnTo>
                <a:lnTo>
                  <a:pt x="477357" y="665853"/>
                </a:lnTo>
                <a:lnTo>
                  <a:pt x="517129" y="645833"/>
                </a:lnTo>
                <a:lnTo>
                  <a:pt x="553759" y="621007"/>
                </a:lnTo>
                <a:lnTo>
                  <a:pt x="586835" y="591786"/>
                </a:lnTo>
                <a:lnTo>
                  <a:pt x="615947" y="558578"/>
                </a:lnTo>
                <a:lnTo>
                  <a:pt x="622876" y="548276"/>
                </a:lnTo>
                <a:lnTo>
                  <a:pt x="220218" y="548276"/>
                </a:lnTo>
                <a:lnTo>
                  <a:pt x="220218" y="144666"/>
                </a:lnTo>
                <a:lnTo>
                  <a:pt x="622067" y="144666"/>
                </a:lnTo>
                <a:lnTo>
                  <a:pt x="615639" y="135106"/>
                </a:lnTo>
                <a:lnTo>
                  <a:pt x="586454" y="101760"/>
                </a:lnTo>
                <a:lnTo>
                  <a:pt x="553327" y="72403"/>
                </a:lnTo>
                <a:lnTo>
                  <a:pt x="516678" y="47448"/>
                </a:lnTo>
                <a:lnTo>
                  <a:pt x="476928" y="27314"/>
                </a:lnTo>
                <a:lnTo>
                  <a:pt x="434498" y="12417"/>
                </a:lnTo>
                <a:lnTo>
                  <a:pt x="389809" y="3173"/>
                </a:lnTo>
                <a:lnTo>
                  <a:pt x="343280" y="0"/>
                </a:lnTo>
                <a:close/>
              </a:path>
              <a:path w="687705" h="693419">
                <a:moveTo>
                  <a:pt x="355346" y="388564"/>
                </a:moveTo>
                <a:lnTo>
                  <a:pt x="309372" y="388564"/>
                </a:lnTo>
                <a:lnTo>
                  <a:pt x="309372" y="548276"/>
                </a:lnTo>
                <a:lnTo>
                  <a:pt x="409448" y="548276"/>
                </a:lnTo>
                <a:lnTo>
                  <a:pt x="355346" y="388564"/>
                </a:lnTo>
                <a:close/>
              </a:path>
              <a:path w="687705" h="693419">
                <a:moveTo>
                  <a:pt x="622067" y="144666"/>
                </a:moveTo>
                <a:lnTo>
                  <a:pt x="363347" y="144666"/>
                </a:lnTo>
                <a:lnTo>
                  <a:pt x="420368" y="154270"/>
                </a:lnTo>
                <a:lnTo>
                  <a:pt x="462232" y="180413"/>
                </a:lnTo>
                <a:lnTo>
                  <a:pt x="488023" y="219100"/>
                </a:lnTo>
                <a:lnTo>
                  <a:pt x="496824" y="266331"/>
                </a:lnTo>
                <a:lnTo>
                  <a:pt x="493264" y="297466"/>
                </a:lnTo>
                <a:lnTo>
                  <a:pt x="482536" y="326007"/>
                </a:lnTo>
                <a:lnTo>
                  <a:pt x="464569" y="350655"/>
                </a:lnTo>
                <a:lnTo>
                  <a:pt x="439293" y="370114"/>
                </a:lnTo>
                <a:lnTo>
                  <a:pt x="507746" y="548276"/>
                </a:lnTo>
                <a:lnTo>
                  <a:pt x="622876" y="548276"/>
                </a:lnTo>
                <a:lnTo>
                  <a:pt x="640686" y="521793"/>
                </a:lnTo>
                <a:lnTo>
                  <a:pt x="660642" y="481839"/>
                </a:lnTo>
                <a:lnTo>
                  <a:pt x="675403" y="439126"/>
                </a:lnTo>
                <a:lnTo>
                  <a:pt x="684561" y="394062"/>
                </a:lnTo>
                <a:lnTo>
                  <a:pt x="687705" y="347057"/>
                </a:lnTo>
                <a:lnTo>
                  <a:pt x="684631" y="301357"/>
                </a:lnTo>
                <a:lnTo>
                  <a:pt x="684541" y="300025"/>
                </a:lnTo>
                <a:lnTo>
                  <a:pt x="675333" y="254898"/>
                </a:lnTo>
                <a:lnTo>
                  <a:pt x="660499" y="212091"/>
                </a:lnTo>
                <a:lnTo>
                  <a:pt x="640461" y="172021"/>
                </a:lnTo>
                <a:lnTo>
                  <a:pt x="622067" y="144666"/>
                </a:lnTo>
                <a:close/>
              </a:path>
              <a:path w="687705" h="693419">
                <a:moveTo>
                  <a:pt x="364490" y="225393"/>
                </a:moveTo>
                <a:lnTo>
                  <a:pt x="313944" y="225393"/>
                </a:lnTo>
                <a:lnTo>
                  <a:pt x="313944" y="314185"/>
                </a:lnTo>
                <a:lnTo>
                  <a:pt x="364490" y="314185"/>
                </a:lnTo>
                <a:lnTo>
                  <a:pt x="385570" y="310744"/>
                </a:lnTo>
                <a:lnTo>
                  <a:pt x="401113" y="301357"/>
                </a:lnTo>
                <a:lnTo>
                  <a:pt x="410727" y="287427"/>
                </a:lnTo>
                <a:lnTo>
                  <a:pt x="414020" y="270357"/>
                </a:lnTo>
                <a:lnTo>
                  <a:pt x="410727" y="252386"/>
                </a:lnTo>
                <a:lnTo>
                  <a:pt x="401113" y="238146"/>
                </a:lnTo>
                <a:lnTo>
                  <a:pt x="385570" y="228770"/>
                </a:lnTo>
                <a:lnTo>
                  <a:pt x="364490" y="225393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3769847" y="15871355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3" y="0"/>
                </a:moveTo>
                <a:lnTo>
                  <a:pt x="297895" y="3240"/>
                </a:lnTo>
                <a:lnTo>
                  <a:pt x="253206" y="12664"/>
                </a:lnTo>
                <a:lnTo>
                  <a:pt x="210776" y="27826"/>
                </a:lnTo>
                <a:lnTo>
                  <a:pt x="171026" y="48278"/>
                </a:lnTo>
                <a:lnTo>
                  <a:pt x="134377" y="73574"/>
                </a:lnTo>
                <a:lnTo>
                  <a:pt x="101250" y="103267"/>
                </a:lnTo>
                <a:lnTo>
                  <a:pt x="72065" y="136911"/>
                </a:lnTo>
                <a:lnTo>
                  <a:pt x="47243" y="174060"/>
                </a:lnTo>
                <a:lnTo>
                  <a:pt x="27205" y="214266"/>
                </a:lnTo>
                <a:lnTo>
                  <a:pt x="12371" y="257083"/>
                </a:lnTo>
                <a:lnTo>
                  <a:pt x="3163" y="302065"/>
                </a:lnTo>
                <a:lnTo>
                  <a:pt x="117" y="347036"/>
                </a:lnTo>
                <a:lnTo>
                  <a:pt x="0" y="348766"/>
                </a:lnTo>
                <a:lnTo>
                  <a:pt x="3033" y="393966"/>
                </a:lnTo>
                <a:lnTo>
                  <a:pt x="12254" y="440273"/>
                </a:lnTo>
                <a:lnTo>
                  <a:pt x="26963" y="482900"/>
                </a:lnTo>
                <a:lnTo>
                  <a:pt x="46853" y="522869"/>
                </a:lnTo>
                <a:lnTo>
                  <a:pt x="71518" y="559749"/>
                </a:lnTo>
                <a:lnTo>
                  <a:pt x="100552" y="593108"/>
                </a:lnTo>
                <a:lnTo>
                  <a:pt x="133549" y="622517"/>
                </a:lnTo>
                <a:lnTo>
                  <a:pt x="170104" y="647545"/>
                </a:lnTo>
                <a:lnTo>
                  <a:pt x="209811" y="667761"/>
                </a:lnTo>
                <a:lnTo>
                  <a:pt x="252265" y="682734"/>
                </a:lnTo>
                <a:lnTo>
                  <a:pt x="297059" y="692034"/>
                </a:lnTo>
                <a:lnTo>
                  <a:pt x="343788" y="695229"/>
                </a:lnTo>
                <a:lnTo>
                  <a:pt x="390406" y="692034"/>
                </a:lnTo>
                <a:lnTo>
                  <a:pt x="435259" y="682734"/>
                </a:lnTo>
                <a:lnTo>
                  <a:pt x="477794" y="667761"/>
                </a:lnTo>
                <a:lnTo>
                  <a:pt x="517990" y="647355"/>
                </a:lnTo>
                <a:lnTo>
                  <a:pt x="554751" y="622219"/>
                </a:lnTo>
                <a:lnTo>
                  <a:pt x="587962" y="592679"/>
                </a:lnTo>
                <a:lnTo>
                  <a:pt x="617207" y="559163"/>
                </a:lnTo>
                <a:lnTo>
                  <a:pt x="622549" y="551200"/>
                </a:lnTo>
                <a:lnTo>
                  <a:pt x="169036" y="551200"/>
                </a:lnTo>
                <a:lnTo>
                  <a:pt x="258698" y="231786"/>
                </a:lnTo>
                <a:lnTo>
                  <a:pt x="271869" y="193917"/>
                </a:lnTo>
                <a:lnTo>
                  <a:pt x="288909" y="166267"/>
                </a:lnTo>
                <a:lnTo>
                  <a:pt x="312402" y="149321"/>
                </a:lnTo>
                <a:lnTo>
                  <a:pt x="344932" y="143564"/>
                </a:lnTo>
                <a:lnTo>
                  <a:pt x="622783" y="143564"/>
                </a:lnTo>
                <a:lnTo>
                  <a:pt x="617253" y="135344"/>
                </a:lnTo>
                <a:lnTo>
                  <a:pt x="588041" y="101972"/>
                </a:lnTo>
                <a:lnTo>
                  <a:pt x="554877" y="72574"/>
                </a:lnTo>
                <a:lnTo>
                  <a:pt x="518178" y="47574"/>
                </a:lnTo>
                <a:lnTo>
                  <a:pt x="478365" y="27394"/>
                </a:lnTo>
                <a:lnTo>
                  <a:pt x="435855" y="12457"/>
                </a:lnTo>
                <a:lnTo>
                  <a:pt x="391339" y="3240"/>
                </a:lnTo>
                <a:lnTo>
                  <a:pt x="391888" y="3240"/>
                </a:lnTo>
                <a:lnTo>
                  <a:pt x="344423" y="0"/>
                </a:lnTo>
                <a:close/>
              </a:path>
              <a:path w="689609" h="695325">
                <a:moveTo>
                  <a:pt x="403098" y="481383"/>
                </a:moveTo>
                <a:lnTo>
                  <a:pt x="277748" y="481383"/>
                </a:lnTo>
                <a:lnTo>
                  <a:pt x="259827" y="551200"/>
                </a:lnTo>
                <a:lnTo>
                  <a:pt x="420383" y="551200"/>
                </a:lnTo>
                <a:lnTo>
                  <a:pt x="403098" y="481383"/>
                </a:lnTo>
                <a:close/>
              </a:path>
              <a:path w="689609" h="695325">
                <a:moveTo>
                  <a:pt x="622783" y="143564"/>
                </a:moveTo>
                <a:lnTo>
                  <a:pt x="344932" y="143564"/>
                </a:lnTo>
                <a:lnTo>
                  <a:pt x="376509" y="149321"/>
                </a:lnTo>
                <a:lnTo>
                  <a:pt x="376108" y="149321"/>
                </a:lnTo>
                <a:lnTo>
                  <a:pt x="399319" y="165908"/>
                </a:lnTo>
                <a:lnTo>
                  <a:pt x="416619" y="193188"/>
                </a:lnTo>
                <a:lnTo>
                  <a:pt x="429513" y="230626"/>
                </a:lnTo>
                <a:lnTo>
                  <a:pt x="515762" y="551200"/>
                </a:lnTo>
                <a:lnTo>
                  <a:pt x="622549" y="551200"/>
                </a:lnTo>
                <a:lnTo>
                  <a:pt x="662132" y="481930"/>
                </a:lnTo>
                <a:lnTo>
                  <a:pt x="676978" y="439074"/>
                </a:lnTo>
                <a:lnTo>
                  <a:pt x="686192" y="393966"/>
                </a:lnTo>
                <a:lnTo>
                  <a:pt x="689239" y="348766"/>
                </a:lnTo>
                <a:lnTo>
                  <a:pt x="689355" y="347036"/>
                </a:lnTo>
                <a:lnTo>
                  <a:pt x="686192" y="300129"/>
                </a:lnTo>
                <a:lnTo>
                  <a:pt x="676981" y="255083"/>
                </a:lnTo>
                <a:lnTo>
                  <a:pt x="662142" y="212322"/>
                </a:lnTo>
                <a:lnTo>
                  <a:pt x="642093" y="172268"/>
                </a:lnTo>
                <a:lnTo>
                  <a:pt x="622783" y="143564"/>
                </a:lnTo>
                <a:close/>
              </a:path>
              <a:path w="689609" h="695325">
                <a:moveTo>
                  <a:pt x="343280" y="232310"/>
                </a:moveTo>
                <a:lnTo>
                  <a:pt x="298957" y="404694"/>
                </a:lnTo>
                <a:lnTo>
                  <a:pt x="385190" y="404694"/>
                </a:lnTo>
                <a:lnTo>
                  <a:pt x="343280" y="23231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11" name="object 11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2025-06-20T07:56:45Z</dcterms:created>
  <dcterms:modified xsi:type="dcterms:W3CDTF">2025-06-20T07:56:45Z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