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17145000"/>
  <p:notesSz cx="15240000" cy="17145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314950"/>
            <a:ext cx="129540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9601200"/>
            <a:ext cx="106680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7175500"/>
          </a:xfrm>
          <a:custGeom>
            <a:avLst/>
            <a:gdLst/>
            <a:ahLst/>
            <a:cxnLst/>
            <a:rect l="l" t="t" r="r" b="b"/>
            <a:pathLst>
              <a:path w="14732000" h="7175500">
                <a:moveTo>
                  <a:pt x="0" y="7175500"/>
                </a:moveTo>
                <a:lnTo>
                  <a:pt x="14732000" y="7175500"/>
                </a:lnTo>
                <a:lnTo>
                  <a:pt x="14732000" y="0"/>
                </a:lnTo>
                <a:lnTo>
                  <a:pt x="0" y="0"/>
                </a:lnTo>
                <a:lnTo>
                  <a:pt x="0" y="7175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7707007"/>
            <a:ext cx="14732000" cy="7429500"/>
          </a:xfrm>
          <a:custGeom>
            <a:avLst/>
            <a:gdLst/>
            <a:ahLst/>
            <a:cxnLst/>
            <a:rect l="l" t="t" r="r" b="b"/>
            <a:pathLst>
              <a:path w="14732000" h="7429500">
                <a:moveTo>
                  <a:pt x="0" y="7429500"/>
                </a:moveTo>
                <a:lnTo>
                  <a:pt x="14732000" y="7429500"/>
                </a:lnTo>
                <a:lnTo>
                  <a:pt x="14732000" y="0"/>
                </a:lnTo>
                <a:lnTo>
                  <a:pt x="0" y="0"/>
                </a:lnTo>
                <a:lnTo>
                  <a:pt x="0" y="7429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785030" y="5169682"/>
            <a:ext cx="3802380" cy="9296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3943350"/>
            <a:ext cx="137160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15944850"/>
            <a:ext cx="48768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3685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11034610" y="15381693"/>
            <a:ext cx="1346200" cy="1345565"/>
          </a:xfrm>
          <a:custGeom>
            <a:avLst/>
            <a:gdLst/>
            <a:ahLst/>
            <a:cxnLst/>
            <a:rect l="l" t="t" r="r" b="b"/>
            <a:pathLst>
              <a:path w="1346200" h="1345565">
                <a:moveTo>
                  <a:pt x="105041" y="311988"/>
                </a:moveTo>
                <a:lnTo>
                  <a:pt x="81461" y="351983"/>
                </a:lnTo>
                <a:lnTo>
                  <a:pt x="60612" y="393680"/>
                </a:lnTo>
                <a:lnTo>
                  <a:pt x="42622" y="436956"/>
                </a:lnTo>
                <a:lnTo>
                  <a:pt x="27617" y="481691"/>
                </a:lnTo>
                <a:lnTo>
                  <a:pt x="15725" y="527764"/>
                </a:lnTo>
                <a:lnTo>
                  <a:pt x="7074" y="575053"/>
                </a:lnTo>
                <a:lnTo>
                  <a:pt x="1789" y="623437"/>
                </a:lnTo>
                <a:lnTo>
                  <a:pt x="0" y="672795"/>
                </a:lnTo>
                <a:lnTo>
                  <a:pt x="1641" y="719450"/>
                </a:lnTo>
                <a:lnTo>
                  <a:pt x="1674" y="720397"/>
                </a:lnTo>
                <a:lnTo>
                  <a:pt x="6683" y="767971"/>
                </a:lnTo>
                <a:lnTo>
                  <a:pt x="14867" y="814077"/>
                </a:lnTo>
                <a:lnTo>
                  <a:pt x="26127" y="859043"/>
                </a:lnTo>
                <a:lnTo>
                  <a:pt x="40348" y="902755"/>
                </a:lnTo>
                <a:lnTo>
                  <a:pt x="57418" y="945100"/>
                </a:lnTo>
                <a:lnTo>
                  <a:pt x="77221" y="985964"/>
                </a:lnTo>
                <a:lnTo>
                  <a:pt x="99644" y="1025232"/>
                </a:lnTo>
                <a:lnTo>
                  <a:pt x="124573" y="1062792"/>
                </a:lnTo>
                <a:lnTo>
                  <a:pt x="151893" y="1098530"/>
                </a:lnTo>
                <a:lnTo>
                  <a:pt x="181492" y="1132331"/>
                </a:lnTo>
                <a:lnTo>
                  <a:pt x="213254" y="1164082"/>
                </a:lnTo>
                <a:lnTo>
                  <a:pt x="247067" y="1193668"/>
                </a:lnTo>
                <a:lnTo>
                  <a:pt x="282815" y="1220978"/>
                </a:lnTo>
                <a:lnTo>
                  <a:pt x="320384" y="1245895"/>
                </a:lnTo>
                <a:lnTo>
                  <a:pt x="359662" y="1268307"/>
                </a:lnTo>
                <a:lnTo>
                  <a:pt x="400533" y="1288101"/>
                </a:lnTo>
                <a:lnTo>
                  <a:pt x="442884" y="1305161"/>
                </a:lnTo>
                <a:lnTo>
                  <a:pt x="486601" y="1319374"/>
                </a:lnTo>
                <a:lnTo>
                  <a:pt x="531569" y="1330627"/>
                </a:lnTo>
                <a:lnTo>
                  <a:pt x="577676" y="1338806"/>
                </a:lnTo>
                <a:lnTo>
                  <a:pt x="624806" y="1343797"/>
                </a:lnTo>
                <a:lnTo>
                  <a:pt x="672846" y="1345486"/>
                </a:lnTo>
                <a:lnTo>
                  <a:pt x="720877" y="1343797"/>
                </a:lnTo>
                <a:lnTo>
                  <a:pt x="767999" y="1338806"/>
                </a:lnTo>
                <a:lnTo>
                  <a:pt x="814098" y="1330627"/>
                </a:lnTo>
                <a:lnTo>
                  <a:pt x="859059" y="1319374"/>
                </a:lnTo>
                <a:lnTo>
                  <a:pt x="902769" y="1305161"/>
                </a:lnTo>
                <a:lnTo>
                  <a:pt x="945114" y="1288101"/>
                </a:lnTo>
                <a:lnTo>
                  <a:pt x="985979" y="1268307"/>
                </a:lnTo>
                <a:lnTo>
                  <a:pt x="1025250" y="1245895"/>
                </a:lnTo>
                <a:lnTo>
                  <a:pt x="1062814" y="1220978"/>
                </a:lnTo>
                <a:lnTo>
                  <a:pt x="1098557" y="1193668"/>
                </a:lnTo>
                <a:lnTo>
                  <a:pt x="1132364" y="1164082"/>
                </a:lnTo>
                <a:lnTo>
                  <a:pt x="1140031" y="1156417"/>
                </a:lnTo>
                <a:lnTo>
                  <a:pt x="1001598" y="1156417"/>
                </a:lnTo>
                <a:lnTo>
                  <a:pt x="970214" y="1150074"/>
                </a:lnTo>
                <a:lnTo>
                  <a:pt x="944570" y="1132776"/>
                </a:lnTo>
                <a:lnTo>
                  <a:pt x="927272" y="1107124"/>
                </a:lnTo>
                <a:lnTo>
                  <a:pt x="920927" y="1075714"/>
                </a:lnTo>
                <a:lnTo>
                  <a:pt x="927272" y="1044326"/>
                </a:lnTo>
                <a:lnTo>
                  <a:pt x="944570" y="1018671"/>
                </a:lnTo>
                <a:lnTo>
                  <a:pt x="970214" y="1001362"/>
                </a:lnTo>
                <a:lnTo>
                  <a:pt x="1001598" y="995011"/>
                </a:lnTo>
                <a:lnTo>
                  <a:pt x="1263213" y="995011"/>
                </a:lnTo>
                <a:lnTo>
                  <a:pt x="1268379" y="985964"/>
                </a:lnTo>
                <a:lnTo>
                  <a:pt x="1288179" y="945100"/>
                </a:lnTo>
                <a:lnTo>
                  <a:pt x="1305246" y="902755"/>
                </a:lnTo>
                <a:lnTo>
                  <a:pt x="1312054" y="881828"/>
                </a:lnTo>
                <a:lnTo>
                  <a:pt x="1001598" y="881828"/>
                </a:lnTo>
                <a:lnTo>
                  <a:pt x="970214" y="875480"/>
                </a:lnTo>
                <a:lnTo>
                  <a:pt x="944570" y="858171"/>
                </a:lnTo>
                <a:lnTo>
                  <a:pt x="927272" y="832502"/>
                </a:lnTo>
                <a:lnTo>
                  <a:pt x="920927" y="801074"/>
                </a:lnTo>
                <a:lnTo>
                  <a:pt x="927272" y="769711"/>
                </a:lnTo>
                <a:lnTo>
                  <a:pt x="944570" y="744063"/>
                </a:lnTo>
                <a:lnTo>
                  <a:pt x="970214" y="726750"/>
                </a:lnTo>
                <a:lnTo>
                  <a:pt x="994728" y="721787"/>
                </a:lnTo>
                <a:lnTo>
                  <a:pt x="391147" y="721787"/>
                </a:lnTo>
                <a:lnTo>
                  <a:pt x="342767" y="719450"/>
                </a:lnTo>
                <a:lnTo>
                  <a:pt x="297598" y="712345"/>
                </a:lnTo>
                <a:lnTo>
                  <a:pt x="256085" y="700339"/>
                </a:lnTo>
                <a:lnTo>
                  <a:pt x="218670" y="683294"/>
                </a:lnTo>
                <a:lnTo>
                  <a:pt x="185796" y="661074"/>
                </a:lnTo>
                <a:lnTo>
                  <a:pt x="157905" y="633545"/>
                </a:lnTo>
                <a:lnTo>
                  <a:pt x="135442" y="600568"/>
                </a:lnTo>
                <a:lnTo>
                  <a:pt x="118848" y="562010"/>
                </a:lnTo>
                <a:lnTo>
                  <a:pt x="108567" y="517732"/>
                </a:lnTo>
                <a:lnTo>
                  <a:pt x="105041" y="467601"/>
                </a:lnTo>
                <a:lnTo>
                  <a:pt x="105041" y="311988"/>
                </a:lnTo>
                <a:close/>
              </a:path>
              <a:path w="1346200" h="1345565">
                <a:moveTo>
                  <a:pt x="1263213" y="995011"/>
                </a:moveTo>
                <a:lnTo>
                  <a:pt x="1001598" y="995011"/>
                </a:lnTo>
                <a:lnTo>
                  <a:pt x="1033020" y="1001362"/>
                </a:lnTo>
                <a:lnTo>
                  <a:pt x="1058673" y="1018671"/>
                </a:lnTo>
                <a:lnTo>
                  <a:pt x="1075966" y="1044326"/>
                </a:lnTo>
                <a:lnTo>
                  <a:pt x="1082306" y="1075714"/>
                </a:lnTo>
                <a:lnTo>
                  <a:pt x="1075966" y="1107124"/>
                </a:lnTo>
                <a:lnTo>
                  <a:pt x="1058673" y="1132776"/>
                </a:lnTo>
                <a:lnTo>
                  <a:pt x="1033020" y="1150074"/>
                </a:lnTo>
                <a:lnTo>
                  <a:pt x="1001598" y="1156417"/>
                </a:lnTo>
                <a:lnTo>
                  <a:pt x="1140031" y="1156417"/>
                </a:lnTo>
                <a:lnTo>
                  <a:pt x="1164122" y="1132331"/>
                </a:lnTo>
                <a:lnTo>
                  <a:pt x="1193717" y="1098530"/>
                </a:lnTo>
                <a:lnTo>
                  <a:pt x="1221033" y="1062792"/>
                </a:lnTo>
                <a:lnTo>
                  <a:pt x="1245959" y="1025232"/>
                </a:lnTo>
                <a:lnTo>
                  <a:pt x="1263213" y="995011"/>
                </a:lnTo>
                <a:close/>
              </a:path>
              <a:path w="1346200" h="1345565">
                <a:moveTo>
                  <a:pt x="1343916" y="720397"/>
                </a:moveTo>
                <a:lnTo>
                  <a:pt x="1001598" y="720397"/>
                </a:lnTo>
                <a:lnTo>
                  <a:pt x="1033020" y="726750"/>
                </a:lnTo>
                <a:lnTo>
                  <a:pt x="1058673" y="744063"/>
                </a:lnTo>
                <a:lnTo>
                  <a:pt x="1075966" y="769711"/>
                </a:lnTo>
                <a:lnTo>
                  <a:pt x="1082306" y="801074"/>
                </a:lnTo>
                <a:lnTo>
                  <a:pt x="1075966" y="832502"/>
                </a:lnTo>
                <a:lnTo>
                  <a:pt x="1058673" y="858171"/>
                </a:lnTo>
                <a:lnTo>
                  <a:pt x="1033020" y="875480"/>
                </a:lnTo>
                <a:lnTo>
                  <a:pt x="1001598" y="881828"/>
                </a:lnTo>
                <a:lnTo>
                  <a:pt x="1312054" y="881828"/>
                </a:lnTo>
                <a:lnTo>
                  <a:pt x="1319466" y="859043"/>
                </a:lnTo>
                <a:lnTo>
                  <a:pt x="1330724" y="814077"/>
                </a:lnTo>
                <a:lnTo>
                  <a:pt x="1338907" y="767971"/>
                </a:lnTo>
                <a:lnTo>
                  <a:pt x="1343800" y="721787"/>
                </a:lnTo>
                <a:lnTo>
                  <a:pt x="1343916" y="720397"/>
                </a:lnTo>
                <a:close/>
              </a:path>
              <a:path w="1346200" h="1345565">
                <a:moveTo>
                  <a:pt x="1085824" y="142087"/>
                </a:moveTo>
                <a:lnTo>
                  <a:pt x="677278" y="142087"/>
                </a:lnTo>
                <a:lnTo>
                  <a:pt x="677219" y="467601"/>
                </a:lnTo>
                <a:lnTo>
                  <a:pt x="673502" y="519991"/>
                </a:lnTo>
                <a:lnTo>
                  <a:pt x="662580" y="566107"/>
                </a:lnTo>
                <a:lnTo>
                  <a:pt x="645122" y="605476"/>
                </a:lnTo>
                <a:lnTo>
                  <a:pt x="621738" y="638452"/>
                </a:lnTo>
                <a:lnTo>
                  <a:pt x="593039" y="665386"/>
                </a:lnTo>
                <a:lnTo>
                  <a:pt x="559633" y="686631"/>
                </a:lnTo>
                <a:lnTo>
                  <a:pt x="522131" y="702541"/>
                </a:lnTo>
                <a:lnTo>
                  <a:pt x="481143" y="713469"/>
                </a:lnTo>
                <a:lnTo>
                  <a:pt x="437278" y="719767"/>
                </a:lnTo>
                <a:lnTo>
                  <a:pt x="391147" y="721787"/>
                </a:lnTo>
                <a:lnTo>
                  <a:pt x="994728" y="721787"/>
                </a:lnTo>
                <a:lnTo>
                  <a:pt x="1001598" y="720397"/>
                </a:lnTo>
                <a:lnTo>
                  <a:pt x="1343916" y="720397"/>
                </a:lnTo>
                <a:lnTo>
                  <a:pt x="1345590" y="672795"/>
                </a:lnTo>
                <a:lnTo>
                  <a:pt x="1343900" y="624734"/>
                </a:lnTo>
                <a:lnTo>
                  <a:pt x="1338907" y="577587"/>
                </a:lnTo>
                <a:lnTo>
                  <a:pt x="1330724" y="531468"/>
                </a:lnTo>
                <a:lnTo>
                  <a:pt x="1319466" y="486491"/>
                </a:lnTo>
                <a:lnTo>
                  <a:pt x="1305246" y="442768"/>
                </a:lnTo>
                <a:lnTo>
                  <a:pt x="1288179" y="400415"/>
                </a:lnTo>
                <a:lnTo>
                  <a:pt x="1268379" y="359544"/>
                </a:lnTo>
                <a:lnTo>
                  <a:pt x="1245959" y="320269"/>
                </a:lnTo>
                <a:lnTo>
                  <a:pt x="1221033" y="282704"/>
                </a:lnTo>
                <a:lnTo>
                  <a:pt x="1193717" y="246962"/>
                </a:lnTo>
                <a:lnTo>
                  <a:pt x="1164122" y="213158"/>
                </a:lnTo>
                <a:lnTo>
                  <a:pt x="1132364" y="181405"/>
                </a:lnTo>
                <a:lnTo>
                  <a:pt x="1098557" y="151816"/>
                </a:lnTo>
                <a:lnTo>
                  <a:pt x="1085824" y="142087"/>
                </a:lnTo>
                <a:close/>
              </a:path>
              <a:path w="1346200" h="1345565">
                <a:moveTo>
                  <a:pt x="672846" y="0"/>
                </a:moveTo>
                <a:lnTo>
                  <a:pt x="619611" y="2076"/>
                </a:lnTo>
                <a:lnTo>
                  <a:pt x="567512" y="8202"/>
                </a:lnTo>
                <a:lnTo>
                  <a:pt x="516706" y="18222"/>
                </a:lnTo>
                <a:lnTo>
                  <a:pt x="467346" y="31979"/>
                </a:lnTo>
                <a:lnTo>
                  <a:pt x="419590" y="49319"/>
                </a:lnTo>
                <a:lnTo>
                  <a:pt x="373593" y="70085"/>
                </a:lnTo>
                <a:lnTo>
                  <a:pt x="329511" y="94121"/>
                </a:lnTo>
                <a:lnTo>
                  <a:pt x="287499" y="121273"/>
                </a:lnTo>
                <a:lnTo>
                  <a:pt x="247713" y="151384"/>
                </a:lnTo>
                <a:lnTo>
                  <a:pt x="247713" y="470979"/>
                </a:lnTo>
                <a:lnTo>
                  <a:pt x="254560" y="516235"/>
                </a:lnTo>
                <a:lnTo>
                  <a:pt x="273927" y="552835"/>
                </a:lnTo>
                <a:lnTo>
                  <a:pt x="304047" y="579976"/>
                </a:lnTo>
                <a:lnTo>
                  <a:pt x="343158" y="596850"/>
                </a:lnTo>
                <a:lnTo>
                  <a:pt x="389496" y="602654"/>
                </a:lnTo>
                <a:lnTo>
                  <a:pt x="433579" y="597739"/>
                </a:lnTo>
                <a:lnTo>
                  <a:pt x="473187" y="582239"/>
                </a:lnTo>
                <a:lnTo>
                  <a:pt x="505263" y="555022"/>
                </a:lnTo>
                <a:lnTo>
                  <a:pt x="526751" y="514956"/>
                </a:lnTo>
                <a:lnTo>
                  <a:pt x="534593" y="460908"/>
                </a:lnTo>
                <a:lnTo>
                  <a:pt x="534593" y="142087"/>
                </a:lnTo>
                <a:lnTo>
                  <a:pt x="1085824" y="142087"/>
                </a:lnTo>
                <a:lnTo>
                  <a:pt x="1025250" y="99588"/>
                </a:lnTo>
                <a:lnTo>
                  <a:pt x="985979" y="77175"/>
                </a:lnTo>
                <a:lnTo>
                  <a:pt x="945114" y="57382"/>
                </a:lnTo>
                <a:lnTo>
                  <a:pt x="902769" y="40322"/>
                </a:lnTo>
                <a:lnTo>
                  <a:pt x="859059" y="26109"/>
                </a:lnTo>
                <a:lnTo>
                  <a:pt x="814098" y="14857"/>
                </a:lnTo>
                <a:lnTo>
                  <a:pt x="767999" y="6679"/>
                </a:lnTo>
                <a:lnTo>
                  <a:pt x="720877" y="1688"/>
                </a:lnTo>
                <a:lnTo>
                  <a:pt x="672846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615608" y="16109278"/>
            <a:ext cx="169354" cy="224127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857353" y="16108247"/>
            <a:ext cx="181610" cy="222092"/>
          </a:xfrm>
          <a:prstGeom prst="rect">
            <a:avLst/>
          </a:prstGeom>
        </p:spPr>
      </p:pic>
      <p:sp>
        <p:nvSpPr>
          <p:cNvPr id="6" name="object 6" descr=""/>
          <p:cNvSpPr/>
          <p:nvPr/>
        </p:nvSpPr>
        <p:spPr>
          <a:xfrm>
            <a:off x="13114528" y="16109278"/>
            <a:ext cx="39370" cy="220345"/>
          </a:xfrm>
          <a:custGeom>
            <a:avLst/>
            <a:gdLst/>
            <a:ahLst/>
            <a:cxnLst/>
            <a:rect l="l" t="t" r="r" b="b"/>
            <a:pathLst>
              <a:path w="39369" h="220344">
                <a:moveTo>
                  <a:pt x="39076" y="0"/>
                </a:moveTo>
                <a:lnTo>
                  <a:pt x="0" y="0"/>
                </a:lnTo>
                <a:lnTo>
                  <a:pt x="0" y="220031"/>
                </a:lnTo>
                <a:lnTo>
                  <a:pt x="39076" y="220031"/>
                </a:lnTo>
                <a:lnTo>
                  <a:pt x="3907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204952" y="16109278"/>
            <a:ext cx="188213" cy="221062"/>
          </a:xfrm>
          <a:prstGeom prst="rect">
            <a:avLst/>
          </a:prstGeom>
        </p:spPr>
      </p:pic>
      <p:sp>
        <p:nvSpPr>
          <p:cNvPr id="8" name="object 8" descr=""/>
          <p:cNvSpPr/>
          <p:nvPr/>
        </p:nvSpPr>
        <p:spPr>
          <a:xfrm>
            <a:off x="13448030" y="16108680"/>
            <a:ext cx="114935" cy="220979"/>
          </a:xfrm>
          <a:custGeom>
            <a:avLst/>
            <a:gdLst/>
            <a:ahLst/>
            <a:cxnLst/>
            <a:rect l="l" t="t" r="r" b="b"/>
            <a:pathLst>
              <a:path w="114934" h="220980">
                <a:moveTo>
                  <a:pt x="114554" y="0"/>
                </a:moveTo>
                <a:lnTo>
                  <a:pt x="0" y="0"/>
                </a:lnTo>
                <a:lnTo>
                  <a:pt x="0" y="34290"/>
                </a:lnTo>
                <a:lnTo>
                  <a:pt x="0" y="91440"/>
                </a:lnTo>
                <a:lnTo>
                  <a:pt x="0" y="125730"/>
                </a:lnTo>
                <a:lnTo>
                  <a:pt x="0" y="186690"/>
                </a:lnTo>
                <a:lnTo>
                  <a:pt x="0" y="220980"/>
                </a:lnTo>
                <a:lnTo>
                  <a:pt x="114554" y="220980"/>
                </a:lnTo>
                <a:lnTo>
                  <a:pt x="114554" y="186690"/>
                </a:lnTo>
                <a:lnTo>
                  <a:pt x="39116" y="186690"/>
                </a:lnTo>
                <a:lnTo>
                  <a:pt x="39116" y="125730"/>
                </a:lnTo>
                <a:lnTo>
                  <a:pt x="114554" y="125730"/>
                </a:lnTo>
                <a:lnTo>
                  <a:pt x="114554" y="91440"/>
                </a:lnTo>
                <a:lnTo>
                  <a:pt x="39116" y="91440"/>
                </a:lnTo>
                <a:lnTo>
                  <a:pt x="39116" y="34290"/>
                </a:lnTo>
                <a:lnTo>
                  <a:pt x="114554" y="34290"/>
                </a:lnTo>
                <a:lnTo>
                  <a:pt x="11455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9" name="object 9" descr=""/>
          <p:cNvGrpSpPr/>
          <p:nvPr/>
        </p:nvGrpSpPr>
        <p:grpSpPr>
          <a:xfrm>
            <a:off x="13633958" y="16109278"/>
            <a:ext cx="353060" cy="220345"/>
            <a:chOff x="13633958" y="16109278"/>
            <a:chExt cx="353060" cy="220345"/>
          </a:xfrm>
        </p:grpSpPr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633958" y="16109278"/>
              <a:ext cx="159384" cy="220031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824204" y="16109278"/>
              <a:ext cx="162813" cy="220031"/>
            </a:xfrm>
            <a:prstGeom prst="rect">
              <a:avLst/>
            </a:prstGeom>
          </p:spPr>
        </p:pic>
      </p:grpSp>
      <p:sp>
        <p:nvSpPr>
          <p:cNvPr id="12" name="object 12" descr=""/>
          <p:cNvSpPr/>
          <p:nvPr/>
        </p:nvSpPr>
        <p:spPr>
          <a:xfrm>
            <a:off x="14038834" y="16109278"/>
            <a:ext cx="39370" cy="220345"/>
          </a:xfrm>
          <a:custGeom>
            <a:avLst/>
            <a:gdLst/>
            <a:ahLst/>
            <a:cxnLst/>
            <a:rect l="l" t="t" r="r" b="b"/>
            <a:pathLst>
              <a:path w="39369" h="220344">
                <a:moveTo>
                  <a:pt x="39102" y="0"/>
                </a:moveTo>
                <a:lnTo>
                  <a:pt x="0" y="0"/>
                </a:lnTo>
                <a:lnTo>
                  <a:pt x="0" y="220031"/>
                </a:lnTo>
                <a:lnTo>
                  <a:pt x="39102" y="220031"/>
                </a:lnTo>
                <a:lnTo>
                  <a:pt x="3910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3" name="object 13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4127987" y="16108247"/>
            <a:ext cx="351663" cy="221411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2618694" y="16458542"/>
            <a:ext cx="359562" cy="221062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3023977" y="16459572"/>
            <a:ext cx="159384" cy="220032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3229336" y="16459572"/>
            <a:ext cx="180212" cy="220032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3466571" y="16459572"/>
            <a:ext cx="169291" cy="224153"/>
          </a:xfrm>
          <a:prstGeom prst="rect">
            <a:avLst/>
          </a:prstGeom>
        </p:spPr>
      </p:pic>
      <p:pic>
        <p:nvPicPr>
          <p:cNvPr id="18" name="object 18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3708253" y="16459572"/>
            <a:ext cx="148843" cy="220032"/>
          </a:xfrm>
          <a:prstGeom prst="rect">
            <a:avLst/>
          </a:prstGeom>
        </p:spPr>
      </p:pic>
      <p:sp>
        <p:nvSpPr>
          <p:cNvPr id="19" name="object 19" descr=""/>
          <p:cNvSpPr/>
          <p:nvPr/>
        </p:nvSpPr>
        <p:spPr>
          <a:xfrm>
            <a:off x="13925677" y="16459573"/>
            <a:ext cx="39370" cy="220345"/>
          </a:xfrm>
          <a:custGeom>
            <a:avLst/>
            <a:gdLst/>
            <a:ahLst/>
            <a:cxnLst/>
            <a:rect l="l" t="t" r="r" b="b"/>
            <a:pathLst>
              <a:path w="39369" h="220344">
                <a:moveTo>
                  <a:pt x="39076" y="0"/>
                </a:moveTo>
                <a:lnTo>
                  <a:pt x="0" y="0"/>
                </a:lnTo>
                <a:lnTo>
                  <a:pt x="0" y="220031"/>
                </a:lnTo>
                <a:lnTo>
                  <a:pt x="39076" y="220031"/>
                </a:lnTo>
                <a:lnTo>
                  <a:pt x="3907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0" name="object 20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4024737" y="16455451"/>
            <a:ext cx="189611" cy="228274"/>
          </a:xfrm>
          <a:prstGeom prst="rect">
            <a:avLst/>
          </a:prstGeom>
        </p:spPr>
      </p:pic>
      <p:sp>
        <p:nvSpPr>
          <p:cNvPr id="21" name="object 21" descr=""/>
          <p:cNvSpPr/>
          <p:nvPr/>
        </p:nvSpPr>
        <p:spPr>
          <a:xfrm>
            <a:off x="14263371" y="16459200"/>
            <a:ext cx="114935" cy="220979"/>
          </a:xfrm>
          <a:custGeom>
            <a:avLst/>
            <a:gdLst/>
            <a:ahLst/>
            <a:cxnLst/>
            <a:rect l="l" t="t" r="r" b="b"/>
            <a:pathLst>
              <a:path w="114934" h="220980">
                <a:moveTo>
                  <a:pt x="114554" y="0"/>
                </a:moveTo>
                <a:lnTo>
                  <a:pt x="0" y="0"/>
                </a:lnTo>
                <a:lnTo>
                  <a:pt x="0" y="34290"/>
                </a:lnTo>
                <a:lnTo>
                  <a:pt x="0" y="91440"/>
                </a:lnTo>
                <a:lnTo>
                  <a:pt x="0" y="125730"/>
                </a:lnTo>
                <a:lnTo>
                  <a:pt x="0" y="186690"/>
                </a:lnTo>
                <a:lnTo>
                  <a:pt x="0" y="220980"/>
                </a:lnTo>
                <a:lnTo>
                  <a:pt x="114554" y="220980"/>
                </a:lnTo>
                <a:lnTo>
                  <a:pt x="114554" y="186690"/>
                </a:lnTo>
                <a:lnTo>
                  <a:pt x="39116" y="186690"/>
                </a:lnTo>
                <a:lnTo>
                  <a:pt x="39116" y="125730"/>
                </a:lnTo>
                <a:lnTo>
                  <a:pt x="114554" y="125730"/>
                </a:lnTo>
                <a:lnTo>
                  <a:pt x="114554" y="91440"/>
                </a:lnTo>
                <a:lnTo>
                  <a:pt x="39116" y="91440"/>
                </a:lnTo>
                <a:lnTo>
                  <a:pt x="39116" y="34290"/>
                </a:lnTo>
                <a:lnTo>
                  <a:pt x="114554" y="34290"/>
                </a:lnTo>
                <a:lnTo>
                  <a:pt x="11455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885101" y="156019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 descr=""/>
          <p:cNvSpPr/>
          <p:nvPr/>
        </p:nvSpPr>
        <p:spPr>
          <a:xfrm>
            <a:off x="3470148" y="156019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4" name="object 24" descr=""/>
          <p:cNvGrpSpPr/>
          <p:nvPr/>
        </p:nvGrpSpPr>
        <p:grpSpPr>
          <a:xfrm>
            <a:off x="885102" y="16152145"/>
            <a:ext cx="1614170" cy="354965"/>
            <a:chOff x="885102" y="16152145"/>
            <a:chExt cx="1614170" cy="354965"/>
          </a:xfrm>
        </p:grpSpPr>
        <p:sp>
          <p:nvSpPr>
            <p:cNvPr id="25" name="object 25" descr=""/>
            <p:cNvSpPr/>
            <p:nvPr/>
          </p:nvSpPr>
          <p:spPr>
            <a:xfrm>
              <a:off x="885101" y="161521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390533" y="16152148"/>
              <a:ext cx="108546" cy="108530"/>
            </a:xfrm>
            <a:prstGeom prst="rect">
              <a:avLst/>
            </a:prstGeom>
          </p:spPr>
        </p:pic>
        <p:pic>
          <p:nvPicPr>
            <p:cNvPr id="27" name="object 27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24963" y="16152148"/>
              <a:ext cx="108546" cy="108530"/>
            </a:xfrm>
            <a:prstGeom prst="rect">
              <a:avLst/>
            </a:prstGeom>
          </p:spPr>
        </p:pic>
        <p:sp>
          <p:nvSpPr>
            <p:cNvPr id="28" name="object 28" descr=""/>
            <p:cNvSpPr/>
            <p:nvPr/>
          </p:nvSpPr>
          <p:spPr>
            <a:xfrm>
              <a:off x="2161108" y="162978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2025-06-20T07:57:32Z</dcterms:created>
  <dcterms:modified xsi:type="dcterms:W3CDTF">2025-06-20T07:57:32Z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