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7175500"/>
          </a:xfrm>
          <a:custGeom>
            <a:avLst/>
            <a:gdLst/>
            <a:ahLst/>
            <a:cxnLst/>
            <a:rect l="l" t="t" r="r" b="b"/>
            <a:pathLst>
              <a:path w="13208000" h="7175500">
                <a:moveTo>
                  <a:pt x="0" y="7175500"/>
                </a:moveTo>
                <a:lnTo>
                  <a:pt x="13208000" y="7175500"/>
                </a:lnTo>
                <a:lnTo>
                  <a:pt x="13208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3208000" cy="7429500"/>
          </a:xfrm>
          <a:custGeom>
            <a:avLst/>
            <a:gdLst/>
            <a:ahLst/>
            <a:cxnLst/>
            <a:rect l="l" t="t" r="r" b="b"/>
            <a:pathLst>
              <a:path w="13208000" h="7429500">
                <a:moveTo>
                  <a:pt x="0" y="7429500"/>
                </a:moveTo>
                <a:lnTo>
                  <a:pt x="13208000" y="7429500"/>
                </a:lnTo>
                <a:lnTo>
                  <a:pt x="13208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5630" y="2795023"/>
            <a:ext cx="3802380" cy="1192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20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/>
          <p:nvPr/>
        </p:nvSpPr>
        <p:spPr>
          <a:xfrm>
            <a:off x="9701110" y="15457893"/>
            <a:ext cx="1346200" cy="1345565"/>
          </a:xfrm>
          <a:custGeom>
            <a:avLst/>
            <a:gdLst/>
            <a:ahLst/>
            <a:cxnLst/>
            <a:rect l="l" t="t" r="r" b="b"/>
            <a:pathLst>
              <a:path w="1346200" h="1345565">
                <a:moveTo>
                  <a:pt x="105041" y="311988"/>
                </a:moveTo>
                <a:lnTo>
                  <a:pt x="81461" y="351983"/>
                </a:lnTo>
                <a:lnTo>
                  <a:pt x="60612" y="393680"/>
                </a:lnTo>
                <a:lnTo>
                  <a:pt x="42622" y="436956"/>
                </a:lnTo>
                <a:lnTo>
                  <a:pt x="27617" y="481691"/>
                </a:lnTo>
                <a:lnTo>
                  <a:pt x="15725" y="527764"/>
                </a:lnTo>
                <a:lnTo>
                  <a:pt x="7074" y="575053"/>
                </a:lnTo>
                <a:lnTo>
                  <a:pt x="1789" y="623437"/>
                </a:lnTo>
                <a:lnTo>
                  <a:pt x="0" y="672795"/>
                </a:lnTo>
                <a:lnTo>
                  <a:pt x="1641" y="719450"/>
                </a:lnTo>
                <a:lnTo>
                  <a:pt x="1674" y="720397"/>
                </a:lnTo>
                <a:lnTo>
                  <a:pt x="6683" y="767971"/>
                </a:lnTo>
                <a:lnTo>
                  <a:pt x="14867" y="814077"/>
                </a:lnTo>
                <a:lnTo>
                  <a:pt x="26127" y="859043"/>
                </a:lnTo>
                <a:lnTo>
                  <a:pt x="40348" y="902755"/>
                </a:lnTo>
                <a:lnTo>
                  <a:pt x="57418" y="945100"/>
                </a:lnTo>
                <a:lnTo>
                  <a:pt x="77221" y="985964"/>
                </a:lnTo>
                <a:lnTo>
                  <a:pt x="99644" y="1025232"/>
                </a:lnTo>
                <a:lnTo>
                  <a:pt x="124573" y="1062792"/>
                </a:lnTo>
                <a:lnTo>
                  <a:pt x="151893" y="1098530"/>
                </a:lnTo>
                <a:lnTo>
                  <a:pt x="181492" y="1132331"/>
                </a:lnTo>
                <a:lnTo>
                  <a:pt x="213254" y="1164082"/>
                </a:lnTo>
                <a:lnTo>
                  <a:pt x="247067" y="1193668"/>
                </a:lnTo>
                <a:lnTo>
                  <a:pt x="282815" y="1220978"/>
                </a:lnTo>
                <a:lnTo>
                  <a:pt x="320384" y="1245895"/>
                </a:lnTo>
                <a:lnTo>
                  <a:pt x="359662" y="1268307"/>
                </a:lnTo>
                <a:lnTo>
                  <a:pt x="400533" y="1288101"/>
                </a:lnTo>
                <a:lnTo>
                  <a:pt x="442884" y="1305161"/>
                </a:lnTo>
                <a:lnTo>
                  <a:pt x="486601" y="1319374"/>
                </a:lnTo>
                <a:lnTo>
                  <a:pt x="531569" y="1330627"/>
                </a:lnTo>
                <a:lnTo>
                  <a:pt x="577676" y="1338806"/>
                </a:lnTo>
                <a:lnTo>
                  <a:pt x="624806" y="1343797"/>
                </a:lnTo>
                <a:lnTo>
                  <a:pt x="672846" y="1345486"/>
                </a:lnTo>
                <a:lnTo>
                  <a:pt x="720877" y="1343797"/>
                </a:lnTo>
                <a:lnTo>
                  <a:pt x="767999" y="1338806"/>
                </a:lnTo>
                <a:lnTo>
                  <a:pt x="814098" y="1330627"/>
                </a:lnTo>
                <a:lnTo>
                  <a:pt x="859059" y="1319374"/>
                </a:lnTo>
                <a:lnTo>
                  <a:pt x="902769" y="1305161"/>
                </a:lnTo>
                <a:lnTo>
                  <a:pt x="945114" y="1288101"/>
                </a:lnTo>
                <a:lnTo>
                  <a:pt x="985979" y="1268307"/>
                </a:lnTo>
                <a:lnTo>
                  <a:pt x="1025250" y="1245895"/>
                </a:lnTo>
                <a:lnTo>
                  <a:pt x="1062814" y="1220978"/>
                </a:lnTo>
                <a:lnTo>
                  <a:pt x="1098557" y="1193668"/>
                </a:lnTo>
                <a:lnTo>
                  <a:pt x="1132364" y="1164082"/>
                </a:lnTo>
                <a:lnTo>
                  <a:pt x="1140031" y="1156417"/>
                </a:lnTo>
                <a:lnTo>
                  <a:pt x="1001598" y="1156417"/>
                </a:lnTo>
                <a:lnTo>
                  <a:pt x="970214" y="1150074"/>
                </a:lnTo>
                <a:lnTo>
                  <a:pt x="944570" y="1132776"/>
                </a:lnTo>
                <a:lnTo>
                  <a:pt x="927272" y="1107124"/>
                </a:lnTo>
                <a:lnTo>
                  <a:pt x="920927" y="1075714"/>
                </a:lnTo>
                <a:lnTo>
                  <a:pt x="927272" y="1044326"/>
                </a:lnTo>
                <a:lnTo>
                  <a:pt x="944570" y="1018671"/>
                </a:lnTo>
                <a:lnTo>
                  <a:pt x="970214" y="1001362"/>
                </a:lnTo>
                <a:lnTo>
                  <a:pt x="1001598" y="995011"/>
                </a:lnTo>
                <a:lnTo>
                  <a:pt x="1263213" y="995011"/>
                </a:lnTo>
                <a:lnTo>
                  <a:pt x="1268379" y="985964"/>
                </a:lnTo>
                <a:lnTo>
                  <a:pt x="1288179" y="945100"/>
                </a:lnTo>
                <a:lnTo>
                  <a:pt x="1305246" y="902755"/>
                </a:lnTo>
                <a:lnTo>
                  <a:pt x="1312054" y="881828"/>
                </a:lnTo>
                <a:lnTo>
                  <a:pt x="1001598" y="881828"/>
                </a:lnTo>
                <a:lnTo>
                  <a:pt x="970214" y="875480"/>
                </a:lnTo>
                <a:lnTo>
                  <a:pt x="944570" y="858171"/>
                </a:lnTo>
                <a:lnTo>
                  <a:pt x="927272" y="832502"/>
                </a:lnTo>
                <a:lnTo>
                  <a:pt x="920927" y="801074"/>
                </a:lnTo>
                <a:lnTo>
                  <a:pt x="927272" y="769711"/>
                </a:lnTo>
                <a:lnTo>
                  <a:pt x="944570" y="744063"/>
                </a:lnTo>
                <a:lnTo>
                  <a:pt x="970214" y="726750"/>
                </a:lnTo>
                <a:lnTo>
                  <a:pt x="994728" y="721787"/>
                </a:lnTo>
                <a:lnTo>
                  <a:pt x="391147" y="721787"/>
                </a:lnTo>
                <a:lnTo>
                  <a:pt x="342767" y="719450"/>
                </a:lnTo>
                <a:lnTo>
                  <a:pt x="297598" y="712345"/>
                </a:lnTo>
                <a:lnTo>
                  <a:pt x="256085" y="700339"/>
                </a:lnTo>
                <a:lnTo>
                  <a:pt x="218670" y="683294"/>
                </a:lnTo>
                <a:lnTo>
                  <a:pt x="185796" y="661074"/>
                </a:lnTo>
                <a:lnTo>
                  <a:pt x="157905" y="633544"/>
                </a:lnTo>
                <a:lnTo>
                  <a:pt x="135442" y="600568"/>
                </a:lnTo>
                <a:lnTo>
                  <a:pt x="118848" y="562009"/>
                </a:lnTo>
                <a:lnTo>
                  <a:pt x="108567" y="517731"/>
                </a:lnTo>
                <a:lnTo>
                  <a:pt x="105041" y="467600"/>
                </a:lnTo>
                <a:lnTo>
                  <a:pt x="105041" y="311988"/>
                </a:lnTo>
                <a:close/>
              </a:path>
              <a:path w="1346200" h="1345565">
                <a:moveTo>
                  <a:pt x="1263213" y="995011"/>
                </a:moveTo>
                <a:lnTo>
                  <a:pt x="1001598" y="995011"/>
                </a:lnTo>
                <a:lnTo>
                  <a:pt x="1033020" y="1001362"/>
                </a:lnTo>
                <a:lnTo>
                  <a:pt x="1058673" y="1018671"/>
                </a:lnTo>
                <a:lnTo>
                  <a:pt x="1075966" y="1044326"/>
                </a:lnTo>
                <a:lnTo>
                  <a:pt x="1082306" y="1075714"/>
                </a:lnTo>
                <a:lnTo>
                  <a:pt x="1075966" y="1107124"/>
                </a:lnTo>
                <a:lnTo>
                  <a:pt x="1058673" y="1132776"/>
                </a:lnTo>
                <a:lnTo>
                  <a:pt x="1033020" y="1150074"/>
                </a:lnTo>
                <a:lnTo>
                  <a:pt x="1001598" y="1156417"/>
                </a:lnTo>
                <a:lnTo>
                  <a:pt x="1140031" y="1156417"/>
                </a:lnTo>
                <a:lnTo>
                  <a:pt x="1164122" y="1132331"/>
                </a:lnTo>
                <a:lnTo>
                  <a:pt x="1193717" y="1098530"/>
                </a:lnTo>
                <a:lnTo>
                  <a:pt x="1221033" y="1062792"/>
                </a:lnTo>
                <a:lnTo>
                  <a:pt x="1245959" y="1025232"/>
                </a:lnTo>
                <a:lnTo>
                  <a:pt x="1263213" y="995011"/>
                </a:lnTo>
                <a:close/>
              </a:path>
              <a:path w="1346200" h="1345565">
                <a:moveTo>
                  <a:pt x="1343916" y="720397"/>
                </a:moveTo>
                <a:lnTo>
                  <a:pt x="1001598" y="720397"/>
                </a:lnTo>
                <a:lnTo>
                  <a:pt x="1033020" y="726750"/>
                </a:lnTo>
                <a:lnTo>
                  <a:pt x="1058673" y="744063"/>
                </a:lnTo>
                <a:lnTo>
                  <a:pt x="1075966" y="769711"/>
                </a:lnTo>
                <a:lnTo>
                  <a:pt x="1082306" y="801074"/>
                </a:lnTo>
                <a:lnTo>
                  <a:pt x="1075966" y="832502"/>
                </a:lnTo>
                <a:lnTo>
                  <a:pt x="1058673" y="858171"/>
                </a:lnTo>
                <a:lnTo>
                  <a:pt x="1033020" y="875480"/>
                </a:lnTo>
                <a:lnTo>
                  <a:pt x="1001598" y="881828"/>
                </a:lnTo>
                <a:lnTo>
                  <a:pt x="1312054" y="881828"/>
                </a:lnTo>
                <a:lnTo>
                  <a:pt x="1319466" y="859043"/>
                </a:lnTo>
                <a:lnTo>
                  <a:pt x="1330724" y="814077"/>
                </a:lnTo>
                <a:lnTo>
                  <a:pt x="1338907" y="767971"/>
                </a:lnTo>
                <a:lnTo>
                  <a:pt x="1343800" y="721787"/>
                </a:lnTo>
                <a:lnTo>
                  <a:pt x="1343916" y="720397"/>
                </a:lnTo>
                <a:close/>
              </a:path>
              <a:path w="1346200" h="1345565">
                <a:moveTo>
                  <a:pt x="1085824" y="142087"/>
                </a:moveTo>
                <a:lnTo>
                  <a:pt x="677278" y="142087"/>
                </a:lnTo>
                <a:lnTo>
                  <a:pt x="677219" y="467600"/>
                </a:lnTo>
                <a:lnTo>
                  <a:pt x="673502" y="519991"/>
                </a:lnTo>
                <a:lnTo>
                  <a:pt x="662580" y="566107"/>
                </a:lnTo>
                <a:lnTo>
                  <a:pt x="645122" y="605476"/>
                </a:lnTo>
                <a:lnTo>
                  <a:pt x="621738" y="638452"/>
                </a:lnTo>
                <a:lnTo>
                  <a:pt x="593039" y="665386"/>
                </a:lnTo>
                <a:lnTo>
                  <a:pt x="559633" y="686631"/>
                </a:lnTo>
                <a:lnTo>
                  <a:pt x="522131" y="702541"/>
                </a:lnTo>
                <a:lnTo>
                  <a:pt x="481143" y="713469"/>
                </a:lnTo>
                <a:lnTo>
                  <a:pt x="437278" y="719767"/>
                </a:lnTo>
                <a:lnTo>
                  <a:pt x="391147" y="721787"/>
                </a:lnTo>
                <a:lnTo>
                  <a:pt x="994728" y="721787"/>
                </a:lnTo>
                <a:lnTo>
                  <a:pt x="1001598" y="720397"/>
                </a:lnTo>
                <a:lnTo>
                  <a:pt x="1343916" y="720397"/>
                </a:lnTo>
                <a:lnTo>
                  <a:pt x="1345590" y="672795"/>
                </a:lnTo>
                <a:lnTo>
                  <a:pt x="1343900" y="624734"/>
                </a:lnTo>
                <a:lnTo>
                  <a:pt x="1338907" y="577587"/>
                </a:lnTo>
                <a:lnTo>
                  <a:pt x="1330724" y="531468"/>
                </a:lnTo>
                <a:lnTo>
                  <a:pt x="1319466" y="486491"/>
                </a:lnTo>
                <a:lnTo>
                  <a:pt x="1305246" y="442768"/>
                </a:lnTo>
                <a:lnTo>
                  <a:pt x="1288179" y="400415"/>
                </a:lnTo>
                <a:lnTo>
                  <a:pt x="1268379" y="359544"/>
                </a:lnTo>
                <a:lnTo>
                  <a:pt x="1245959" y="320269"/>
                </a:lnTo>
                <a:lnTo>
                  <a:pt x="1221033" y="282704"/>
                </a:lnTo>
                <a:lnTo>
                  <a:pt x="1193717" y="246962"/>
                </a:lnTo>
                <a:lnTo>
                  <a:pt x="1164122" y="213158"/>
                </a:lnTo>
                <a:lnTo>
                  <a:pt x="1132364" y="181405"/>
                </a:lnTo>
                <a:lnTo>
                  <a:pt x="1098557" y="151816"/>
                </a:lnTo>
                <a:lnTo>
                  <a:pt x="1085824" y="142087"/>
                </a:lnTo>
                <a:close/>
              </a:path>
              <a:path w="1346200" h="1345565">
                <a:moveTo>
                  <a:pt x="672846" y="0"/>
                </a:moveTo>
                <a:lnTo>
                  <a:pt x="619611" y="2076"/>
                </a:lnTo>
                <a:lnTo>
                  <a:pt x="567512" y="8202"/>
                </a:lnTo>
                <a:lnTo>
                  <a:pt x="516706" y="18222"/>
                </a:lnTo>
                <a:lnTo>
                  <a:pt x="467346" y="31979"/>
                </a:lnTo>
                <a:lnTo>
                  <a:pt x="419590" y="49319"/>
                </a:lnTo>
                <a:lnTo>
                  <a:pt x="373593" y="70085"/>
                </a:lnTo>
                <a:lnTo>
                  <a:pt x="329511" y="94121"/>
                </a:lnTo>
                <a:lnTo>
                  <a:pt x="287499" y="121273"/>
                </a:lnTo>
                <a:lnTo>
                  <a:pt x="247713" y="151384"/>
                </a:lnTo>
                <a:lnTo>
                  <a:pt x="247713" y="470974"/>
                </a:lnTo>
                <a:lnTo>
                  <a:pt x="254560" y="516232"/>
                </a:lnTo>
                <a:lnTo>
                  <a:pt x="273927" y="552834"/>
                </a:lnTo>
                <a:lnTo>
                  <a:pt x="304047" y="579975"/>
                </a:lnTo>
                <a:lnTo>
                  <a:pt x="343158" y="596850"/>
                </a:lnTo>
                <a:lnTo>
                  <a:pt x="389496" y="602654"/>
                </a:lnTo>
                <a:lnTo>
                  <a:pt x="433579" y="597739"/>
                </a:lnTo>
                <a:lnTo>
                  <a:pt x="473187" y="582239"/>
                </a:lnTo>
                <a:lnTo>
                  <a:pt x="505263" y="555021"/>
                </a:lnTo>
                <a:lnTo>
                  <a:pt x="526751" y="514953"/>
                </a:lnTo>
                <a:lnTo>
                  <a:pt x="534593" y="460903"/>
                </a:lnTo>
                <a:lnTo>
                  <a:pt x="534593" y="142087"/>
                </a:lnTo>
                <a:lnTo>
                  <a:pt x="1085824" y="142087"/>
                </a:lnTo>
                <a:lnTo>
                  <a:pt x="1025250" y="99588"/>
                </a:lnTo>
                <a:lnTo>
                  <a:pt x="985979" y="77175"/>
                </a:lnTo>
                <a:lnTo>
                  <a:pt x="945114" y="57382"/>
                </a:lnTo>
                <a:lnTo>
                  <a:pt x="902769" y="40322"/>
                </a:lnTo>
                <a:lnTo>
                  <a:pt x="859059" y="26109"/>
                </a:lnTo>
                <a:lnTo>
                  <a:pt x="814098" y="14857"/>
                </a:lnTo>
                <a:lnTo>
                  <a:pt x="767999" y="6679"/>
                </a:lnTo>
                <a:lnTo>
                  <a:pt x="720877" y="1688"/>
                </a:lnTo>
                <a:lnTo>
                  <a:pt x="672846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282108" y="16185478"/>
            <a:ext cx="169303" cy="224127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523827" y="16184447"/>
            <a:ext cx="181648" cy="222092"/>
          </a:xfrm>
          <a:prstGeom prst="rect">
            <a:avLst/>
          </a:prstGeom>
        </p:spPr>
      </p:pic>
      <p:sp>
        <p:nvSpPr>
          <p:cNvPr id="13" name="object 13" descr=""/>
          <p:cNvSpPr/>
          <p:nvPr/>
        </p:nvSpPr>
        <p:spPr>
          <a:xfrm>
            <a:off x="11780977" y="16185478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70" h="220344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4" name="object 14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871490" y="16185478"/>
            <a:ext cx="188175" cy="221062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12114581" y="16184880"/>
            <a:ext cx="114935" cy="220979"/>
          </a:xfrm>
          <a:custGeom>
            <a:avLst/>
            <a:gdLst/>
            <a:ahLst/>
            <a:cxnLst/>
            <a:rect l="l" t="t" r="r" b="b"/>
            <a:pathLst>
              <a:path w="114934" h="220980">
                <a:moveTo>
                  <a:pt x="114465" y="0"/>
                </a:moveTo>
                <a:lnTo>
                  <a:pt x="0" y="0"/>
                </a:lnTo>
                <a:lnTo>
                  <a:pt x="0" y="34290"/>
                </a:lnTo>
                <a:lnTo>
                  <a:pt x="0" y="91440"/>
                </a:lnTo>
                <a:lnTo>
                  <a:pt x="0" y="125730"/>
                </a:lnTo>
                <a:lnTo>
                  <a:pt x="0" y="186690"/>
                </a:lnTo>
                <a:lnTo>
                  <a:pt x="0" y="220980"/>
                </a:lnTo>
                <a:lnTo>
                  <a:pt x="114465" y="220980"/>
                </a:lnTo>
                <a:lnTo>
                  <a:pt x="114465" y="186690"/>
                </a:lnTo>
                <a:lnTo>
                  <a:pt x="39077" y="186690"/>
                </a:lnTo>
                <a:lnTo>
                  <a:pt x="39077" y="125730"/>
                </a:lnTo>
                <a:lnTo>
                  <a:pt x="114465" y="125730"/>
                </a:lnTo>
                <a:lnTo>
                  <a:pt x="114465" y="91440"/>
                </a:lnTo>
                <a:lnTo>
                  <a:pt x="39077" y="91440"/>
                </a:lnTo>
                <a:lnTo>
                  <a:pt x="39077" y="34290"/>
                </a:lnTo>
                <a:lnTo>
                  <a:pt x="114465" y="34290"/>
                </a:lnTo>
                <a:lnTo>
                  <a:pt x="11446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6" name="object 16" descr=""/>
          <p:cNvGrpSpPr/>
          <p:nvPr/>
        </p:nvGrpSpPr>
        <p:grpSpPr>
          <a:xfrm>
            <a:off x="12300407" y="16185478"/>
            <a:ext cx="353695" cy="220345"/>
            <a:chOff x="12300407" y="16185478"/>
            <a:chExt cx="353695" cy="220345"/>
          </a:xfrm>
        </p:grpSpPr>
        <p:pic>
          <p:nvPicPr>
            <p:cNvPr id="17" name="object 1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300407" y="16185478"/>
              <a:ext cx="159385" cy="220031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490704" y="16185478"/>
              <a:ext cx="162801" cy="220031"/>
            </a:xfrm>
            <a:prstGeom prst="rect">
              <a:avLst/>
            </a:prstGeom>
          </p:spPr>
        </p:pic>
      </p:grpSp>
      <p:sp>
        <p:nvSpPr>
          <p:cNvPr id="19" name="object 19" descr=""/>
          <p:cNvSpPr/>
          <p:nvPr/>
        </p:nvSpPr>
        <p:spPr>
          <a:xfrm>
            <a:off x="12705333" y="16185478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70" h="220344">
                <a:moveTo>
                  <a:pt x="39102" y="0"/>
                </a:moveTo>
                <a:lnTo>
                  <a:pt x="0" y="0"/>
                </a:lnTo>
                <a:lnTo>
                  <a:pt x="0" y="220031"/>
                </a:lnTo>
                <a:lnTo>
                  <a:pt x="39102" y="220031"/>
                </a:lnTo>
                <a:lnTo>
                  <a:pt x="39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0" name="object 2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794488" y="16184447"/>
            <a:ext cx="351663" cy="221411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285194" y="16534742"/>
            <a:ext cx="359600" cy="221062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690439" y="16535772"/>
            <a:ext cx="159359" cy="220032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1895810" y="16535772"/>
            <a:ext cx="180289" cy="220032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2133071" y="16535772"/>
            <a:ext cx="169316" cy="224153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2374791" y="16535772"/>
            <a:ext cx="148755" cy="220032"/>
          </a:xfrm>
          <a:prstGeom prst="rect">
            <a:avLst/>
          </a:prstGeom>
        </p:spPr>
      </p:pic>
      <p:sp>
        <p:nvSpPr>
          <p:cNvPr id="26" name="object 26" descr=""/>
          <p:cNvSpPr/>
          <p:nvPr/>
        </p:nvSpPr>
        <p:spPr>
          <a:xfrm>
            <a:off x="12592151" y="16535773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70" h="220344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7" name="object 27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2691262" y="16531651"/>
            <a:ext cx="189585" cy="228274"/>
          </a:xfrm>
          <a:prstGeom prst="rect">
            <a:avLst/>
          </a:prstGeom>
        </p:spPr>
      </p:pic>
      <p:sp>
        <p:nvSpPr>
          <p:cNvPr id="28" name="object 28" descr=""/>
          <p:cNvSpPr/>
          <p:nvPr/>
        </p:nvSpPr>
        <p:spPr>
          <a:xfrm>
            <a:off x="12929870" y="16535400"/>
            <a:ext cx="114935" cy="220979"/>
          </a:xfrm>
          <a:custGeom>
            <a:avLst/>
            <a:gdLst/>
            <a:ahLst/>
            <a:cxnLst/>
            <a:rect l="l" t="t" r="r" b="b"/>
            <a:pathLst>
              <a:path w="114934" h="220980">
                <a:moveTo>
                  <a:pt x="114541" y="0"/>
                </a:moveTo>
                <a:lnTo>
                  <a:pt x="0" y="0"/>
                </a:lnTo>
                <a:lnTo>
                  <a:pt x="0" y="34290"/>
                </a:lnTo>
                <a:lnTo>
                  <a:pt x="0" y="91440"/>
                </a:lnTo>
                <a:lnTo>
                  <a:pt x="0" y="125730"/>
                </a:lnTo>
                <a:lnTo>
                  <a:pt x="0" y="186690"/>
                </a:lnTo>
                <a:lnTo>
                  <a:pt x="0" y="220980"/>
                </a:lnTo>
                <a:lnTo>
                  <a:pt x="114541" y="220980"/>
                </a:lnTo>
                <a:lnTo>
                  <a:pt x="114541" y="186690"/>
                </a:lnTo>
                <a:lnTo>
                  <a:pt x="39116" y="186690"/>
                </a:lnTo>
                <a:lnTo>
                  <a:pt x="39116" y="125730"/>
                </a:lnTo>
                <a:lnTo>
                  <a:pt x="114541" y="125730"/>
                </a:lnTo>
                <a:lnTo>
                  <a:pt x="114541" y="91440"/>
                </a:lnTo>
                <a:lnTo>
                  <a:pt x="39116" y="91440"/>
                </a:lnTo>
                <a:lnTo>
                  <a:pt x="39116" y="34290"/>
                </a:lnTo>
                <a:lnTo>
                  <a:pt x="114541" y="34290"/>
                </a:lnTo>
                <a:lnTo>
                  <a:pt x="11454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2025-06-20T07:57:44Z</dcterms:created>
  <dcterms:modified xsi:type="dcterms:W3CDTF">2025-06-20T07:57:44Z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