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523310" y="11920588"/>
            <a:ext cx="1346200" cy="1345565"/>
          </a:xfrm>
          <a:custGeom>
            <a:avLst/>
            <a:gdLst/>
            <a:ahLst/>
            <a:cxnLst/>
            <a:rect l="l" t="t" r="r" b="b"/>
            <a:pathLst>
              <a:path w="1346200" h="1345565">
                <a:moveTo>
                  <a:pt x="105041" y="311988"/>
                </a:moveTo>
                <a:lnTo>
                  <a:pt x="81461" y="351983"/>
                </a:lnTo>
                <a:lnTo>
                  <a:pt x="60612" y="393680"/>
                </a:lnTo>
                <a:lnTo>
                  <a:pt x="42622" y="436956"/>
                </a:lnTo>
                <a:lnTo>
                  <a:pt x="27617" y="481691"/>
                </a:lnTo>
                <a:lnTo>
                  <a:pt x="15725" y="527763"/>
                </a:lnTo>
                <a:lnTo>
                  <a:pt x="7074" y="575051"/>
                </a:lnTo>
                <a:lnTo>
                  <a:pt x="1789" y="623435"/>
                </a:lnTo>
                <a:lnTo>
                  <a:pt x="0" y="672793"/>
                </a:lnTo>
                <a:lnTo>
                  <a:pt x="1641" y="719448"/>
                </a:lnTo>
                <a:lnTo>
                  <a:pt x="1674" y="720396"/>
                </a:lnTo>
                <a:lnTo>
                  <a:pt x="6683" y="767970"/>
                </a:lnTo>
                <a:lnTo>
                  <a:pt x="14867" y="814075"/>
                </a:lnTo>
                <a:lnTo>
                  <a:pt x="26127" y="859041"/>
                </a:lnTo>
                <a:lnTo>
                  <a:pt x="40348" y="902754"/>
                </a:lnTo>
                <a:lnTo>
                  <a:pt x="57418" y="945099"/>
                </a:lnTo>
                <a:lnTo>
                  <a:pt x="77221" y="985962"/>
                </a:lnTo>
                <a:lnTo>
                  <a:pt x="99644" y="1025231"/>
                </a:lnTo>
                <a:lnTo>
                  <a:pt x="124573" y="1062791"/>
                </a:lnTo>
                <a:lnTo>
                  <a:pt x="151893" y="1098528"/>
                </a:lnTo>
                <a:lnTo>
                  <a:pt x="181492" y="1132329"/>
                </a:lnTo>
                <a:lnTo>
                  <a:pt x="213254" y="1164080"/>
                </a:lnTo>
                <a:lnTo>
                  <a:pt x="247067" y="1193667"/>
                </a:lnTo>
                <a:lnTo>
                  <a:pt x="282815" y="1220976"/>
                </a:lnTo>
                <a:lnTo>
                  <a:pt x="320384" y="1245894"/>
                </a:lnTo>
                <a:lnTo>
                  <a:pt x="359662" y="1268306"/>
                </a:lnTo>
                <a:lnTo>
                  <a:pt x="400533" y="1288099"/>
                </a:lnTo>
                <a:lnTo>
                  <a:pt x="442884" y="1305160"/>
                </a:lnTo>
                <a:lnTo>
                  <a:pt x="486601" y="1319373"/>
                </a:lnTo>
                <a:lnTo>
                  <a:pt x="531569" y="1330626"/>
                </a:lnTo>
                <a:lnTo>
                  <a:pt x="577676" y="1338805"/>
                </a:lnTo>
                <a:lnTo>
                  <a:pt x="624806" y="1343796"/>
                </a:lnTo>
                <a:lnTo>
                  <a:pt x="672846" y="1345484"/>
                </a:lnTo>
                <a:lnTo>
                  <a:pt x="720877" y="1343796"/>
                </a:lnTo>
                <a:lnTo>
                  <a:pt x="767999" y="1338805"/>
                </a:lnTo>
                <a:lnTo>
                  <a:pt x="814098" y="1330626"/>
                </a:lnTo>
                <a:lnTo>
                  <a:pt x="859059" y="1319373"/>
                </a:lnTo>
                <a:lnTo>
                  <a:pt x="902769" y="1305160"/>
                </a:lnTo>
                <a:lnTo>
                  <a:pt x="945114" y="1288099"/>
                </a:lnTo>
                <a:lnTo>
                  <a:pt x="985979" y="1268306"/>
                </a:lnTo>
                <a:lnTo>
                  <a:pt x="1025250" y="1245894"/>
                </a:lnTo>
                <a:lnTo>
                  <a:pt x="1062814" y="1220976"/>
                </a:lnTo>
                <a:lnTo>
                  <a:pt x="1098557" y="1193667"/>
                </a:lnTo>
                <a:lnTo>
                  <a:pt x="1132364" y="1164080"/>
                </a:lnTo>
                <a:lnTo>
                  <a:pt x="1140032" y="1156415"/>
                </a:lnTo>
                <a:lnTo>
                  <a:pt x="1001598" y="1156415"/>
                </a:lnTo>
                <a:lnTo>
                  <a:pt x="970214" y="1150071"/>
                </a:lnTo>
                <a:lnTo>
                  <a:pt x="944570" y="1132775"/>
                </a:lnTo>
                <a:lnTo>
                  <a:pt x="927272" y="1107122"/>
                </a:lnTo>
                <a:lnTo>
                  <a:pt x="920927" y="1075712"/>
                </a:lnTo>
                <a:lnTo>
                  <a:pt x="927272" y="1044325"/>
                </a:lnTo>
                <a:lnTo>
                  <a:pt x="944570" y="1018670"/>
                </a:lnTo>
                <a:lnTo>
                  <a:pt x="970214" y="1001361"/>
                </a:lnTo>
                <a:lnTo>
                  <a:pt x="1001598" y="995010"/>
                </a:lnTo>
                <a:lnTo>
                  <a:pt x="1263213" y="995010"/>
                </a:lnTo>
                <a:lnTo>
                  <a:pt x="1268379" y="985962"/>
                </a:lnTo>
                <a:lnTo>
                  <a:pt x="1288179" y="945099"/>
                </a:lnTo>
                <a:lnTo>
                  <a:pt x="1305246" y="902754"/>
                </a:lnTo>
                <a:lnTo>
                  <a:pt x="1312054" y="881827"/>
                </a:lnTo>
                <a:lnTo>
                  <a:pt x="1001598" y="881827"/>
                </a:lnTo>
                <a:lnTo>
                  <a:pt x="970214" y="875479"/>
                </a:lnTo>
                <a:lnTo>
                  <a:pt x="944570" y="858170"/>
                </a:lnTo>
                <a:lnTo>
                  <a:pt x="927272" y="832501"/>
                </a:lnTo>
                <a:lnTo>
                  <a:pt x="920927" y="801072"/>
                </a:lnTo>
                <a:lnTo>
                  <a:pt x="927272" y="769710"/>
                </a:lnTo>
                <a:lnTo>
                  <a:pt x="944570" y="744061"/>
                </a:lnTo>
                <a:lnTo>
                  <a:pt x="970214" y="726749"/>
                </a:lnTo>
                <a:lnTo>
                  <a:pt x="994728" y="721786"/>
                </a:lnTo>
                <a:lnTo>
                  <a:pt x="391147" y="721786"/>
                </a:lnTo>
                <a:lnTo>
                  <a:pt x="342767" y="719448"/>
                </a:lnTo>
                <a:lnTo>
                  <a:pt x="297598" y="712344"/>
                </a:lnTo>
                <a:lnTo>
                  <a:pt x="256085" y="700338"/>
                </a:lnTo>
                <a:lnTo>
                  <a:pt x="218670" y="683293"/>
                </a:lnTo>
                <a:lnTo>
                  <a:pt x="185796" y="661073"/>
                </a:lnTo>
                <a:lnTo>
                  <a:pt x="157905" y="633544"/>
                </a:lnTo>
                <a:lnTo>
                  <a:pt x="135442" y="600567"/>
                </a:lnTo>
                <a:lnTo>
                  <a:pt x="118848" y="562009"/>
                </a:lnTo>
                <a:lnTo>
                  <a:pt x="108567" y="517732"/>
                </a:lnTo>
                <a:lnTo>
                  <a:pt x="105041" y="467601"/>
                </a:lnTo>
                <a:lnTo>
                  <a:pt x="105041" y="311988"/>
                </a:lnTo>
                <a:close/>
              </a:path>
              <a:path w="1346200" h="1345565">
                <a:moveTo>
                  <a:pt x="1263213" y="995010"/>
                </a:moveTo>
                <a:lnTo>
                  <a:pt x="1001598" y="995010"/>
                </a:lnTo>
                <a:lnTo>
                  <a:pt x="1033020" y="1001361"/>
                </a:lnTo>
                <a:lnTo>
                  <a:pt x="1058673" y="1018670"/>
                </a:lnTo>
                <a:lnTo>
                  <a:pt x="1075966" y="1044325"/>
                </a:lnTo>
                <a:lnTo>
                  <a:pt x="1082306" y="1075712"/>
                </a:lnTo>
                <a:lnTo>
                  <a:pt x="1075966" y="1107122"/>
                </a:lnTo>
                <a:lnTo>
                  <a:pt x="1058673" y="1132775"/>
                </a:lnTo>
                <a:lnTo>
                  <a:pt x="1033020" y="1150071"/>
                </a:lnTo>
                <a:lnTo>
                  <a:pt x="1001598" y="1156415"/>
                </a:lnTo>
                <a:lnTo>
                  <a:pt x="1140032" y="1156415"/>
                </a:lnTo>
                <a:lnTo>
                  <a:pt x="1164122" y="1132329"/>
                </a:lnTo>
                <a:lnTo>
                  <a:pt x="1193717" y="1098528"/>
                </a:lnTo>
                <a:lnTo>
                  <a:pt x="1221033" y="1062791"/>
                </a:lnTo>
                <a:lnTo>
                  <a:pt x="1245959" y="1025231"/>
                </a:lnTo>
                <a:lnTo>
                  <a:pt x="1263213" y="995010"/>
                </a:lnTo>
                <a:close/>
              </a:path>
              <a:path w="1346200" h="1345565">
                <a:moveTo>
                  <a:pt x="1343916" y="720396"/>
                </a:moveTo>
                <a:lnTo>
                  <a:pt x="1001598" y="720396"/>
                </a:lnTo>
                <a:lnTo>
                  <a:pt x="1033020" y="726749"/>
                </a:lnTo>
                <a:lnTo>
                  <a:pt x="1058673" y="744061"/>
                </a:lnTo>
                <a:lnTo>
                  <a:pt x="1075966" y="769710"/>
                </a:lnTo>
                <a:lnTo>
                  <a:pt x="1082306" y="801072"/>
                </a:lnTo>
                <a:lnTo>
                  <a:pt x="1075966" y="832501"/>
                </a:lnTo>
                <a:lnTo>
                  <a:pt x="1058673" y="858170"/>
                </a:lnTo>
                <a:lnTo>
                  <a:pt x="1033020" y="875479"/>
                </a:lnTo>
                <a:lnTo>
                  <a:pt x="1001598" y="881827"/>
                </a:lnTo>
                <a:lnTo>
                  <a:pt x="1312054" y="881827"/>
                </a:lnTo>
                <a:lnTo>
                  <a:pt x="1319466" y="859041"/>
                </a:lnTo>
                <a:lnTo>
                  <a:pt x="1330724" y="814075"/>
                </a:lnTo>
                <a:lnTo>
                  <a:pt x="1338907" y="767970"/>
                </a:lnTo>
                <a:lnTo>
                  <a:pt x="1343800" y="721786"/>
                </a:lnTo>
                <a:lnTo>
                  <a:pt x="1343916" y="720396"/>
                </a:lnTo>
                <a:close/>
              </a:path>
              <a:path w="1346200" h="1345565">
                <a:moveTo>
                  <a:pt x="1085824" y="142087"/>
                </a:moveTo>
                <a:lnTo>
                  <a:pt x="677278" y="142087"/>
                </a:lnTo>
                <a:lnTo>
                  <a:pt x="677219" y="467601"/>
                </a:lnTo>
                <a:lnTo>
                  <a:pt x="673502" y="519991"/>
                </a:lnTo>
                <a:lnTo>
                  <a:pt x="662580" y="566107"/>
                </a:lnTo>
                <a:lnTo>
                  <a:pt x="645122" y="605476"/>
                </a:lnTo>
                <a:lnTo>
                  <a:pt x="621738" y="638451"/>
                </a:lnTo>
                <a:lnTo>
                  <a:pt x="593039" y="665384"/>
                </a:lnTo>
                <a:lnTo>
                  <a:pt x="559633" y="686630"/>
                </a:lnTo>
                <a:lnTo>
                  <a:pt x="522131" y="702540"/>
                </a:lnTo>
                <a:lnTo>
                  <a:pt x="481143" y="713468"/>
                </a:lnTo>
                <a:lnTo>
                  <a:pt x="437278" y="719765"/>
                </a:lnTo>
                <a:lnTo>
                  <a:pt x="391147" y="721786"/>
                </a:lnTo>
                <a:lnTo>
                  <a:pt x="994728" y="721786"/>
                </a:lnTo>
                <a:lnTo>
                  <a:pt x="1001598" y="720396"/>
                </a:lnTo>
                <a:lnTo>
                  <a:pt x="1343916" y="720396"/>
                </a:lnTo>
                <a:lnTo>
                  <a:pt x="1345590" y="672793"/>
                </a:lnTo>
                <a:lnTo>
                  <a:pt x="1343900" y="624733"/>
                </a:lnTo>
                <a:lnTo>
                  <a:pt x="1338907" y="577586"/>
                </a:lnTo>
                <a:lnTo>
                  <a:pt x="1330724" y="531468"/>
                </a:lnTo>
                <a:lnTo>
                  <a:pt x="1319466" y="486490"/>
                </a:lnTo>
                <a:lnTo>
                  <a:pt x="1305246" y="442768"/>
                </a:lnTo>
                <a:lnTo>
                  <a:pt x="1288179" y="400414"/>
                </a:lnTo>
                <a:lnTo>
                  <a:pt x="1268379" y="359543"/>
                </a:lnTo>
                <a:lnTo>
                  <a:pt x="1245959" y="320268"/>
                </a:lnTo>
                <a:lnTo>
                  <a:pt x="1221033" y="282703"/>
                </a:lnTo>
                <a:lnTo>
                  <a:pt x="1193717" y="246962"/>
                </a:lnTo>
                <a:lnTo>
                  <a:pt x="1164122" y="213158"/>
                </a:lnTo>
                <a:lnTo>
                  <a:pt x="1132364" y="181404"/>
                </a:lnTo>
                <a:lnTo>
                  <a:pt x="1098557" y="151816"/>
                </a:lnTo>
                <a:lnTo>
                  <a:pt x="1085824" y="142087"/>
                </a:lnTo>
                <a:close/>
              </a:path>
              <a:path w="1346200" h="1345565">
                <a:moveTo>
                  <a:pt x="672846" y="0"/>
                </a:moveTo>
                <a:lnTo>
                  <a:pt x="619611" y="2076"/>
                </a:lnTo>
                <a:lnTo>
                  <a:pt x="567512" y="8202"/>
                </a:lnTo>
                <a:lnTo>
                  <a:pt x="516706" y="18222"/>
                </a:lnTo>
                <a:lnTo>
                  <a:pt x="467346" y="31979"/>
                </a:lnTo>
                <a:lnTo>
                  <a:pt x="419590" y="49319"/>
                </a:lnTo>
                <a:lnTo>
                  <a:pt x="373593" y="70085"/>
                </a:lnTo>
                <a:lnTo>
                  <a:pt x="329511" y="94121"/>
                </a:lnTo>
                <a:lnTo>
                  <a:pt x="287499" y="121273"/>
                </a:lnTo>
                <a:lnTo>
                  <a:pt x="247713" y="151383"/>
                </a:lnTo>
                <a:lnTo>
                  <a:pt x="247713" y="470979"/>
                </a:lnTo>
                <a:lnTo>
                  <a:pt x="254560" y="516234"/>
                </a:lnTo>
                <a:lnTo>
                  <a:pt x="273927" y="552834"/>
                </a:lnTo>
                <a:lnTo>
                  <a:pt x="304047" y="579974"/>
                </a:lnTo>
                <a:lnTo>
                  <a:pt x="343158" y="596849"/>
                </a:lnTo>
                <a:lnTo>
                  <a:pt x="389496" y="602653"/>
                </a:lnTo>
                <a:lnTo>
                  <a:pt x="433579" y="597738"/>
                </a:lnTo>
                <a:lnTo>
                  <a:pt x="473187" y="582237"/>
                </a:lnTo>
                <a:lnTo>
                  <a:pt x="505263" y="555019"/>
                </a:lnTo>
                <a:lnTo>
                  <a:pt x="526751" y="514949"/>
                </a:lnTo>
                <a:lnTo>
                  <a:pt x="534593" y="460895"/>
                </a:lnTo>
                <a:lnTo>
                  <a:pt x="534593" y="142087"/>
                </a:lnTo>
                <a:lnTo>
                  <a:pt x="1085824" y="142087"/>
                </a:lnTo>
                <a:lnTo>
                  <a:pt x="1025250" y="99588"/>
                </a:lnTo>
                <a:lnTo>
                  <a:pt x="985979" y="77175"/>
                </a:lnTo>
                <a:lnTo>
                  <a:pt x="945114" y="57382"/>
                </a:lnTo>
                <a:lnTo>
                  <a:pt x="902769" y="40322"/>
                </a:lnTo>
                <a:lnTo>
                  <a:pt x="859059" y="26109"/>
                </a:lnTo>
                <a:lnTo>
                  <a:pt x="814098" y="14857"/>
                </a:lnTo>
                <a:lnTo>
                  <a:pt x="767999" y="6679"/>
                </a:lnTo>
                <a:lnTo>
                  <a:pt x="720877" y="1688"/>
                </a:lnTo>
                <a:lnTo>
                  <a:pt x="672846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4308" y="12648171"/>
            <a:ext cx="169303" cy="22412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46027" y="12647141"/>
            <a:ext cx="181648" cy="222092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11603177" y="12648171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70" h="220345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93690" y="12648171"/>
            <a:ext cx="188175" cy="221062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11936781" y="12647930"/>
            <a:ext cx="114935" cy="219710"/>
          </a:xfrm>
          <a:custGeom>
            <a:avLst/>
            <a:gdLst/>
            <a:ahLst/>
            <a:cxnLst/>
            <a:rect l="l" t="t" r="r" b="b"/>
            <a:pathLst>
              <a:path w="114934" h="219709">
                <a:moveTo>
                  <a:pt x="114465" y="0"/>
                </a:moveTo>
                <a:lnTo>
                  <a:pt x="0" y="0"/>
                </a:lnTo>
                <a:lnTo>
                  <a:pt x="0" y="34290"/>
                </a:lnTo>
                <a:lnTo>
                  <a:pt x="0" y="90170"/>
                </a:lnTo>
                <a:lnTo>
                  <a:pt x="0" y="124460"/>
                </a:lnTo>
                <a:lnTo>
                  <a:pt x="0" y="185420"/>
                </a:lnTo>
                <a:lnTo>
                  <a:pt x="0" y="219710"/>
                </a:lnTo>
                <a:lnTo>
                  <a:pt x="114465" y="219710"/>
                </a:lnTo>
                <a:lnTo>
                  <a:pt x="114465" y="185420"/>
                </a:lnTo>
                <a:lnTo>
                  <a:pt x="39077" y="185420"/>
                </a:lnTo>
                <a:lnTo>
                  <a:pt x="39077" y="124460"/>
                </a:lnTo>
                <a:lnTo>
                  <a:pt x="114465" y="124460"/>
                </a:lnTo>
                <a:lnTo>
                  <a:pt x="114465" y="90170"/>
                </a:lnTo>
                <a:lnTo>
                  <a:pt x="39077" y="90170"/>
                </a:lnTo>
                <a:lnTo>
                  <a:pt x="39077" y="34290"/>
                </a:lnTo>
                <a:lnTo>
                  <a:pt x="114465" y="34290"/>
                </a:lnTo>
                <a:lnTo>
                  <a:pt x="11446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12122607" y="12648171"/>
            <a:ext cx="353695" cy="220345"/>
            <a:chOff x="12122607" y="12648171"/>
            <a:chExt cx="353695" cy="220345"/>
          </a:xfrm>
        </p:grpSpPr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122607" y="12648171"/>
              <a:ext cx="159385" cy="220031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312904" y="12648171"/>
              <a:ext cx="162801" cy="220031"/>
            </a:xfrm>
            <a:prstGeom prst="rect">
              <a:avLst/>
            </a:prstGeom>
          </p:spPr>
        </p:pic>
      </p:grpSp>
      <p:sp>
        <p:nvSpPr>
          <p:cNvPr id="12" name="object 12" descr=""/>
          <p:cNvSpPr/>
          <p:nvPr/>
        </p:nvSpPr>
        <p:spPr>
          <a:xfrm>
            <a:off x="12527533" y="12648171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70" h="220345">
                <a:moveTo>
                  <a:pt x="39102" y="0"/>
                </a:moveTo>
                <a:lnTo>
                  <a:pt x="0" y="0"/>
                </a:lnTo>
                <a:lnTo>
                  <a:pt x="0" y="220031"/>
                </a:lnTo>
                <a:lnTo>
                  <a:pt x="39102" y="220031"/>
                </a:lnTo>
                <a:lnTo>
                  <a:pt x="39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3" name="object 13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616688" y="12647141"/>
            <a:ext cx="351662" cy="221061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107394" y="12997435"/>
            <a:ext cx="359600" cy="221061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512639" y="12998465"/>
            <a:ext cx="159359" cy="220031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718010" y="12998465"/>
            <a:ext cx="180289" cy="220031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955271" y="12998465"/>
            <a:ext cx="169316" cy="224153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2196991" y="12998465"/>
            <a:ext cx="148755" cy="220031"/>
          </a:xfrm>
          <a:prstGeom prst="rect">
            <a:avLst/>
          </a:prstGeom>
        </p:spPr>
      </p:pic>
      <p:sp>
        <p:nvSpPr>
          <p:cNvPr id="19" name="object 19" descr=""/>
          <p:cNvSpPr/>
          <p:nvPr/>
        </p:nvSpPr>
        <p:spPr>
          <a:xfrm>
            <a:off x="12414351" y="12998465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70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0" name="object 20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2513462" y="12994344"/>
            <a:ext cx="189585" cy="228274"/>
          </a:xfrm>
          <a:prstGeom prst="rect">
            <a:avLst/>
          </a:prstGeom>
        </p:spPr>
      </p:pic>
      <p:sp>
        <p:nvSpPr>
          <p:cNvPr id="21" name="object 21" descr=""/>
          <p:cNvSpPr/>
          <p:nvPr/>
        </p:nvSpPr>
        <p:spPr>
          <a:xfrm>
            <a:off x="12752070" y="12998450"/>
            <a:ext cx="114935" cy="219710"/>
          </a:xfrm>
          <a:custGeom>
            <a:avLst/>
            <a:gdLst/>
            <a:ahLst/>
            <a:cxnLst/>
            <a:rect l="l" t="t" r="r" b="b"/>
            <a:pathLst>
              <a:path w="114934" h="219709">
                <a:moveTo>
                  <a:pt x="114554" y="0"/>
                </a:moveTo>
                <a:lnTo>
                  <a:pt x="0" y="0"/>
                </a:lnTo>
                <a:lnTo>
                  <a:pt x="0" y="34290"/>
                </a:lnTo>
                <a:lnTo>
                  <a:pt x="0" y="90170"/>
                </a:lnTo>
                <a:lnTo>
                  <a:pt x="0" y="124460"/>
                </a:lnTo>
                <a:lnTo>
                  <a:pt x="0" y="185420"/>
                </a:lnTo>
                <a:lnTo>
                  <a:pt x="0" y="219710"/>
                </a:lnTo>
                <a:lnTo>
                  <a:pt x="114554" y="219710"/>
                </a:lnTo>
                <a:lnTo>
                  <a:pt x="114554" y="185420"/>
                </a:lnTo>
                <a:lnTo>
                  <a:pt x="39116" y="185420"/>
                </a:lnTo>
                <a:lnTo>
                  <a:pt x="39116" y="124460"/>
                </a:lnTo>
                <a:lnTo>
                  <a:pt x="114554" y="124460"/>
                </a:lnTo>
                <a:lnTo>
                  <a:pt x="114554" y="90170"/>
                </a:lnTo>
                <a:lnTo>
                  <a:pt x="39116" y="90170"/>
                </a:lnTo>
                <a:lnTo>
                  <a:pt x="39116" y="34290"/>
                </a:lnTo>
                <a:lnTo>
                  <a:pt x="114554" y="34290"/>
                </a:lnTo>
                <a:lnTo>
                  <a:pt x="11455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4" name="object 24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25" name="object 25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2025-06-20T07:57:28Z</dcterms:created>
  <dcterms:modified xsi:type="dcterms:W3CDTF">2025-06-20T07:57:28Z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