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7998363" y="18681703"/>
            <a:ext cx="1109980" cy="1109345"/>
          </a:xfrm>
          <a:custGeom>
            <a:avLst/>
            <a:gdLst/>
            <a:ahLst/>
            <a:cxnLst/>
            <a:rect l="l" t="t" r="r" b="b"/>
            <a:pathLst>
              <a:path w="1109979" h="1109344">
                <a:moveTo>
                  <a:pt x="86604" y="257227"/>
                </a:moveTo>
                <a:lnTo>
                  <a:pt x="61178" y="301511"/>
                </a:lnTo>
                <a:lnTo>
                  <a:pt x="39817" y="348229"/>
                </a:lnTo>
                <a:lnTo>
                  <a:pt x="22770" y="397144"/>
                </a:lnTo>
                <a:lnTo>
                  <a:pt x="10285" y="448020"/>
                </a:lnTo>
                <a:lnTo>
                  <a:pt x="2612" y="500619"/>
                </a:lnTo>
                <a:lnTo>
                  <a:pt x="0" y="554705"/>
                </a:lnTo>
                <a:lnTo>
                  <a:pt x="2036" y="602563"/>
                </a:lnTo>
                <a:lnTo>
                  <a:pt x="8036" y="649290"/>
                </a:lnTo>
                <a:lnTo>
                  <a:pt x="17832" y="694719"/>
                </a:lnTo>
                <a:lnTo>
                  <a:pt x="31256" y="738685"/>
                </a:lnTo>
                <a:lnTo>
                  <a:pt x="48143" y="781020"/>
                </a:lnTo>
                <a:lnTo>
                  <a:pt x="68326" y="821558"/>
                </a:lnTo>
                <a:lnTo>
                  <a:pt x="91638" y="860133"/>
                </a:lnTo>
                <a:lnTo>
                  <a:pt x="117912" y="896578"/>
                </a:lnTo>
                <a:lnTo>
                  <a:pt x="146982" y="930728"/>
                </a:lnTo>
                <a:lnTo>
                  <a:pt x="178680" y="962414"/>
                </a:lnTo>
                <a:lnTo>
                  <a:pt x="212841" y="991472"/>
                </a:lnTo>
                <a:lnTo>
                  <a:pt x="249296" y="1017735"/>
                </a:lnTo>
                <a:lnTo>
                  <a:pt x="287880" y="1041036"/>
                </a:lnTo>
                <a:lnTo>
                  <a:pt x="328426" y="1061208"/>
                </a:lnTo>
                <a:lnTo>
                  <a:pt x="370767" y="1078087"/>
                </a:lnTo>
                <a:lnTo>
                  <a:pt x="414737" y="1091504"/>
                </a:lnTo>
                <a:lnTo>
                  <a:pt x="460167" y="1101293"/>
                </a:lnTo>
                <a:lnTo>
                  <a:pt x="506893" y="1107289"/>
                </a:lnTo>
                <a:lnTo>
                  <a:pt x="554747" y="1109325"/>
                </a:lnTo>
                <a:lnTo>
                  <a:pt x="602593" y="1107289"/>
                </a:lnTo>
                <a:lnTo>
                  <a:pt x="649311" y="1101293"/>
                </a:lnTo>
                <a:lnTo>
                  <a:pt x="694734" y="1091504"/>
                </a:lnTo>
                <a:lnTo>
                  <a:pt x="738697" y="1078087"/>
                </a:lnTo>
                <a:lnTo>
                  <a:pt x="781031" y="1061208"/>
                </a:lnTo>
                <a:lnTo>
                  <a:pt x="821571" y="1041036"/>
                </a:lnTo>
                <a:lnTo>
                  <a:pt x="860149" y="1017735"/>
                </a:lnTo>
                <a:lnTo>
                  <a:pt x="896599" y="991472"/>
                </a:lnTo>
                <a:lnTo>
                  <a:pt x="930755" y="962414"/>
                </a:lnTo>
                <a:lnTo>
                  <a:pt x="939729" y="953442"/>
                </a:lnTo>
                <a:lnTo>
                  <a:pt x="825796" y="953442"/>
                </a:lnTo>
                <a:lnTo>
                  <a:pt x="799921" y="948212"/>
                </a:lnTo>
                <a:lnTo>
                  <a:pt x="778778" y="933951"/>
                </a:lnTo>
                <a:lnTo>
                  <a:pt x="764517" y="912800"/>
                </a:lnTo>
                <a:lnTo>
                  <a:pt x="759285" y="886903"/>
                </a:lnTo>
                <a:lnTo>
                  <a:pt x="764517" y="861025"/>
                </a:lnTo>
                <a:lnTo>
                  <a:pt x="778778" y="839873"/>
                </a:lnTo>
                <a:lnTo>
                  <a:pt x="799921" y="825602"/>
                </a:lnTo>
                <a:lnTo>
                  <a:pt x="825796" y="820366"/>
                </a:lnTo>
                <a:lnTo>
                  <a:pt x="1041686" y="820366"/>
                </a:lnTo>
                <a:lnTo>
                  <a:pt x="1061273" y="781020"/>
                </a:lnTo>
                <a:lnTo>
                  <a:pt x="1078158" y="738685"/>
                </a:lnTo>
                <a:lnTo>
                  <a:pt x="1081711" y="727049"/>
                </a:lnTo>
                <a:lnTo>
                  <a:pt x="825796" y="727049"/>
                </a:lnTo>
                <a:lnTo>
                  <a:pt x="799921" y="721815"/>
                </a:lnTo>
                <a:lnTo>
                  <a:pt x="778778" y="707544"/>
                </a:lnTo>
                <a:lnTo>
                  <a:pt x="764517" y="686381"/>
                </a:lnTo>
                <a:lnTo>
                  <a:pt x="759285" y="660468"/>
                </a:lnTo>
                <a:lnTo>
                  <a:pt x="764517" y="634611"/>
                </a:lnTo>
                <a:lnTo>
                  <a:pt x="778778" y="613464"/>
                </a:lnTo>
                <a:lnTo>
                  <a:pt x="799921" y="599190"/>
                </a:lnTo>
                <a:lnTo>
                  <a:pt x="820133" y="595099"/>
                </a:lnTo>
                <a:lnTo>
                  <a:pt x="322492" y="595099"/>
                </a:lnTo>
                <a:lnTo>
                  <a:pt x="273031" y="592080"/>
                </a:lnTo>
                <a:lnTo>
                  <a:pt x="227851" y="582876"/>
                </a:lnTo>
                <a:lnTo>
                  <a:pt x="187664" y="567270"/>
                </a:lnTo>
                <a:lnTo>
                  <a:pt x="153185" y="545042"/>
                </a:lnTo>
                <a:lnTo>
                  <a:pt x="125126" y="515972"/>
                </a:lnTo>
                <a:lnTo>
                  <a:pt x="104200" y="479842"/>
                </a:lnTo>
                <a:lnTo>
                  <a:pt x="91122" y="436433"/>
                </a:lnTo>
                <a:lnTo>
                  <a:pt x="86604" y="385526"/>
                </a:lnTo>
                <a:lnTo>
                  <a:pt x="86604" y="257227"/>
                </a:lnTo>
                <a:close/>
              </a:path>
              <a:path w="1109979" h="1109344">
                <a:moveTo>
                  <a:pt x="1041686" y="820366"/>
                </a:moveTo>
                <a:lnTo>
                  <a:pt x="825796" y="820366"/>
                </a:lnTo>
                <a:lnTo>
                  <a:pt x="851703" y="825602"/>
                </a:lnTo>
                <a:lnTo>
                  <a:pt x="872854" y="839873"/>
                </a:lnTo>
                <a:lnTo>
                  <a:pt x="887111" y="861025"/>
                </a:lnTo>
                <a:lnTo>
                  <a:pt x="892339" y="886903"/>
                </a:lnTo>
                <a:lnTo>
                  <a:pt x="887111" y="912800"/>
                </a:lnTo>
                <a:lnTo>
                  <a:pt x="872854" y="933951"/>
                </a:lnTo>
                <a:lnTo>
                  <a:pt x="851703" y="948212"/>
                </a:lnTo>
                <a:lnTo>
                  <a:pt x="825796" y="953442"/>
                </a:lnTo>
                <a:lnTo>
                  <a:pt x="939729" y="953442"/>
                </a:lnTo>
                <a:lnTo>
                  <a:pt x="962448" y="930728"/>
                </a:lnTo>
                <a:lnTo>
                  <a:pt x="991514" y="896578"/>
                </a:lnTo>
                <a:lnTo>
                  <a:pt x="1017784" y="860133"/>
                </a:lnTo>
                <a:lnTo>
                  <a:pt x="1041093" y="821558"/>
                </a:lnTo>
                <a:lnTo>
                  <a:pt x="1041686" y="820366"/>
                </a:lnTo>
                <a:close/>
              </a:path>
              <a:path w="1109979" h="1109344">
                <a:moveTo>
                  <a:pt x="1107741" y="593952"/>
                </a:moveTo>
                <a:lnTo>
                  <a:pt x="825796" y="593952"/>
                </a:lnTo>
                <a:lnTo>
                  <a:pt x="851703" y="599190"/>
                </a:lnTo>
                <a:lnTo>
                  <a:pt x="872854" y="613464"/>
                </a:lnTo>
                <a:lnTo>
                  <a:pt x="887111" y="634611"/>
                </a:lnTo>
                <a:lnTo>
                  <a:pt x="892339" y="660468"/>
                </a:lnTo>
                <a:lnTo>
                  <a:pt x="887111" y="686381"/>
                </a:lnTo>
                <a:lnTo>
                  <a:pt x="872854" y="707544"/>
                </a:lnTo>
                <a:lnTo>
                  <a:pt x="851703" y="721815"/>
                </a:lnTo>
                <a:lnTo>
                  <a:pt x="825796" y="727049"/>
                </a:lnTo>
                <a:lnTo>
                  <a:pt x="1081711" y="727049"/>
                </a:lnTo>
                <a:lnTo>
                  <a:pt x="1091581" y="694719"/>
                </a:lnTo>
                <a:lnTo>
                  <a:pt x="1101375" y="649290"/>
                </a:lnTo>
                <a:lnTo>
                  <a:pt x="1107374" y="602563"/>
                </a:lnTo>
                <a:lnTo>
                  <a:pt x="1107692" y="595099"/>
                </a:lnTo>
                <a:lnTo>
                  <a:pt x="1107741" y="593952"/>
                </a:lnTo>
                <a:close/>
              </a:path>
              <a:path w="1109979" h="1109344">
                <a:moveTo>
                  <a:pt x="895623" y="117148"/>
                </a:moveTo>
                <a:lnTo>
                  <a:pt x="558401" y="117148"/>
                </a:lnTo>
                <a:lnTo>
                  <a:pt x="558340" y="385526"/>
                </a:lnTo>
                <a:lnTo>
                  <a:pt x="553569" y="438765"/>
                </a:lnTo>
                <a:lnTo>
                  <a:pt x="539728" y="483650"/>
                </a:lnTo>
                <a:lnTo>
                  <a:pt x="517861" y="520071"/>
                </a:lnTo>
                <a:lnTo>
                  <a:pt x="488948" y="548596"/>
                </a:lnTo>
                <a:lnTo>
                  <a:pt x="453973" y="569793"/>
                </a:lnTo>
                <a:lnTo>
                  <a:pt x="413917" y="584231"/>
                </a:lnTo>
                <a:lnTo>
                  <a:pt x="369763" y="592476"/>
                </a:lnTo>
                <a:lnTo>
                  <a:pt x="322492" y="595099"/>
                </a:lnTo>
                <a:lnTo>
                  <a:pt x="820133" y="595099"/>
                </a:lnTo>
                <a:lnTo>
                  <a:pt x="825796" y="593952"/>
                </a:lnTo>
                <a:lnTo>
                  <a:pt x="1107741" y="593952"/>
                </a:lnTo>
                <a:lnTo>
                  <a:pt x="1109411" y="554705"/>
                </a:lnTo>
                <a:lnTo>
                  <a:pt x="1107374" y="506831"/>
                </a:lnTo>
                <a:lnTo>
                  <a:pt x="1101375" y="460090"/>
                </a:lnTo>
                <a:lnTo>
                  <a:pt x="1091581" y="414648"/>
                </a:lnTo>
                <a:lnTo>
                  <a:pt x="1078158" y="370673"/>
                </a:lnTo>
                <a:lnTo>
                  <a:pt x="1061273" y="328329"/>
                </a:lnTo>
                <a:lnTo>
                  <a:pt x="1041093" y="287783"/>
                </a:lnTo>
                <a:lnTo>
                  <a:pt x="1017784" y="249203"/>
                </a:lnTo>
                <a:lnTo>
                  <a:pt x="991514" y="212753"/>
                </a:lnTo>
                <a:lnTo>
                  <a:pt x="962448" y="178600"/>
                </a:lnTo>
                <a:lnTo>
                  <a:pt x="930755" y="146911"/>
                </a:lnTo>
                <a:lnTo>
                  <a:pt x="896599" y="117851"/>
                </a:lnTo>
                <a:lnTo>
                  <a:pt x="895623" y="117148"/>
                </a:lnTo>
                <a:close/>
              </a:path>
              <a:path w="1109979" h="1109344">
                <a:moveTo>
                  <a:pt x="554747" y="0"/>
                </a:moveTo>
                <a:lnTo>
                  <a:pt x="505433" y="2163"/>
                </a:lnTo>
                <a:lnTo>
                  <a:pt x="457325" y="8532"/>
                </a:lnTo>
                <a:lnTo>
                  <a:pt x="410605" y="18923"/>
                </a:lnTo>
                <a:lnTo>
                  <a:pt x="365457" y="33153"/>
                </a:lnTo>
                <a:lnTo>
                  <a:pt x="322063" y="51040"/>
                </a:lnTo>
                <a:lnTo>
                  <a:pt x="280606" y="72401"/>
                </a:lnTo>
                <a:lnTo>
                  <a:pt x="241269" y="97053"/>
                </a:lnTo>
                <a:lnTo>
                  <a:pt x="204234" y="124812"/>
                </a:lnTo>
                <a:lnTo>
                  <a:pt x="204234" y="388308"/>
                </a:lnTo>
                <a:lnTo>
                  <a:pt x="212967" y="433871"/>
                </a:lnTo>
                <a:lnTo>
                  <a:pt x="237246" y="468005"/>
                </a:lnTo>
                <a:lnTo>
                  <a:pt x="274250" y="489442"/>
                </a:lnTo>
                <a:lnTo>
                  <a:pt x="321131" y="496875"/>
                </a:lnTo>
                <a:lnTo>
                  <a:pt x="366085" y="490483"/>
                </a:lnTo>
                <a:lnTo>
                  <a:pt x="404290" y="470090"/>
                </a:lnTo>
                <a:lnTo>
                  <a:pt x="430823" y="433871"/>
                </a:lnTo>
                <a:lnTo>
                  <a:pt x="440761" y="380005"/>
                </a:lnTo>
                <a:lnTo>
                  <a:pt x="440761" y="117148"/>
                </a:lnTo>
                <a:lnTo>
                  <a:pt x="895623" y="117148"/>
                </a:lnTo>
                <a:lnTo>
                  <a:pt x="860149" y="91588"/>
                </a:lnTo>
                <a:lnTo>
                  <a:pt x="821571" y="68286"/>
                </a:lnTo>
                <a:lnTo>
                  <a:pt x="781031" y="48114"/>
                </a:lnTo>
                <a:lnTo>
                  <a:pt x="738697" y="31236"/>
                </a:lnTo>
                <a:lnTo>
                  <a:pt x="694734" y="17820"/>
                </a:lnTo>
                <a:lnTo>
                  <a:pt x="649311" y="8030"/>
                </a:lnTo>
                <a:lnTo>
                  <a:pt x="602593" y="2035"/>
                </a:lnTo>
                <a:lnTo>
                  <a:pt x="554747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01863" y="19281581"/>
            <a:ext cx="139587" cy="18478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01155" y="19280731"/>
            <a:ext cx="149765" cy="183110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9713169" y="19281581"/>
            <a:ext cx="229870" cy="182880"/>
            <a:chOff x="9713169" y="19281581"/>
            <a:chExt cx="229870" cy="182880"/>
          </a:xfrm>
        </p:grpSpPr>
        <p:sp>
          <p:nvSpPr>
            <p:cNvPr id="7" name="object 7" descr=""/>
            <p:cNvSpPr/>
            <p:nvPr/>
          </p:nvSpPr>
          <p:spPr>
            <a:xfrm>
              <a:off x="9713169" y="19281581"/>
              <a:ext cx="32384" cy="181610"/>
            </a:xfrm>
            <a:custGeom>
              <a:avLst/>
              <a:gdLst/>
              <a:ahLst/>
              <a:cxnLst/>
              <a:rect l="l" t="t" r="r" b="b"/>
              <a:pathLst>
                <a:path w="32384" h="181609">
                  <a:moveTo>
                    <a:pt x="32217" y="0"/>
                  </a:moveTo>
                  <a:lnTo>
                    <a:pt x="0" y="0"/>
                  </a:lnTo>
                  <a:lnTo>
                    <a:pt x="0" y="181411"/>
                  </a:lnTo>
                  <a:lnTo>
                    <a:pt x="32217" y="181411"/>
                  </a:lnTo>
                  <a:lnTo>
                    <a:pt x="3221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87795" y="19281581"/>
              <a:ext cx="155147" cy="182261"/>
            </a:xfrm>
            <a:prstGeom prst="rect">
              <a:avLst/>
            </a:prstGeom>
          </p:spPr>
        </p:pic>
      </p:grpSp>
      <p:sp>
        <p:nvSpPr>
          <p:cNvPr id="9" name="object 9" descr=""/>
          <p:cNvSpPr/>
          <p:nvPr/>
        </p:nvSpPr>
        <p:spPr>
          <a:xfrm>
            <a:off x="9988207" y="19281139"/>
            <a:ext cx="94615" cy="181610"/>
          </a:xfrm>
          <a:custGeom>
            <a:avLst/>
            <a:gdLst/>
            <a:ahLst/>
            <a:cxnLst/>
            <a:rect l="l" t="t" r="r" b="b"/>
            <a:pathLst>
              <a:path w="94615" h="181609">
                <a:moveTo>
                  <a:pt x="94386" y="0"/>
                </a:moveTo>
                <a:lnTo>
                  <a:pt x="0" y="0"/>
                </a:lnTo>
                <a:lnTo>
                  <a:pt x="0" y="29210"/>
                </a:lnTo>
                <a:lnTo>
                  <a:pt x="0" y="74930"/>
                </a:lnTo>
                <a:lnTo>
                  <a:pt x="0" y="102870"/>
                </a:lnTo>
                <a:lnTo>
                  <a:pt x="0" y="153670"/>
                </a:lnTo>
                <a:lnTo>
                  <a:pt x="0" y="181610"/>
                </a:lnTo>
                <a:lnTo>
                  <a:pt x="94386" y="181610"/>
                </a:lnTo>
                <a:lnTo>
                  <a:pt x="94386" y="153670"/>
                </a:lnTo>
                <a:lnTo>
                  <a:pt x="32219" y="153670"/>
                </a:lnTo>
                <a:lnTo>
                  <a:pt x="32219" y="102870"/>
                </a:lnTo>
                <a:lnTo>
                  <a:pt x="94386" y="102870"/>
                </a:lnTo>
                <a:lnTo>
                  <a:pt x="94386" y="74930"/>
                </a:lnTo>
                <a:lnTo>
                  <a:pt x="32219" y="74930"/>
                </a:lnTo>
                <a:lnTo>
                  <a:pt x="32219" y="29210"/>
                </a:lnTo>
                <a:lnTo>
                  <a:pt x="94386" y="29210"/>
                </a:lnTo>
                <a:lnTo>
                  <a:pt x="9438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0141429" y="19280731"/>
            <a:ext cx="697865" cy="182880"/>
            <a:chOff x="10141429" y="19280731"/>
            <a:chExt cx="697865" cy="182880"/>
          </a:xfrm>
        </p:grpSpPr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41429" y="19281580"/>
              <a:ext cx="131409" cy="18141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98325" y="19281580"/>
              <a:ext cx="134226" cy="18141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0475283" y="19281580"/>
              <a:ext cx="32384" cy="181610"/>
            </a:xfrm>
            <a:custGeom>
              <a:avLst/>
              <a:gdLst/>
              <a:ahLst/>
              <a:cxnLst/>
              <a:rect l="l" t="t" r="r" b="b"/>
              <a:pathLst>
                <a:path w="32384" h="181609">
                  <a:moveTo>
                    <a:pt x="32238" y="0"/>
                  </a:moveTo>
                  <a:lnTo>
                    <a:pt x="0" y="0"/>
                  </a:lnTo>
                  <a:lnTo>
                    <a:pt x="0" y="181411"/>
                  </a:lnTo>
                  <a:lnTo>
                    <a:pt x="32238" y="181411"/>
                  </a:lnTo>
                  <a:lnTo>
                    <a:pt x="322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548789" y="19280731"/>
              <a:ext cx="289938" cy="182260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9304408" y="19569541"/>
            <a:ext cx="652145" cy="182880"/>
            <a:chOff x="9304408" y="19569541"/>
            <a:chExt cx="652145" cy="182880"/>
          </a:xfrm>
        </p:grpSpPr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304408" y="19569541"/>
              <a:ext cx="296483" cy="182261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638523" y="19570391"/>
              <a:ext cx="131388" cy="181412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807848" y="19570391"/>
              <a:ext cx="148644" cy="181412"/>
            </a:xfrm>
            <a:prstGeom prst="rect">
              <a:avLst/>
            </a:prstGeom>
          </p:spPr>
        </p:pic>
      </p:grpSp>
      <p:pic>
        <p:nvPicPr>
          <p:cNvPr id="19" name="object 19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003465" y="19570391"/>
            <a:ext cx="139597" cy="184810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202757" y="19570391"/>
            <a:ext cx="122645" cy="181412"/>
          </a:xfrm>
          <a:prstGeom prst="rect">
            <a:avLst/>
          </a:prstGeom>
        </p:spPr>
      </p:pic>
      <p:sp>
        <p:nvSpPr>
          <p:cNvPr id="21" name="object 21" descr=""/>
          <p:cNvSpPr/>
          <p:nvPr/>
        </p:nvSpPr>
        <p:spPr>
          <a:xfrm>
            <a:off x="10381966" y="19570393"/>
            <a:ext cx="32384" cy="181610"/>
          </a:xfrm>
          <a:custGeom>
            <a:avLst/>
            <a:gdLst/>
            <a:ahLst/>
            <a:cxnLst/>
            <a:rect l="l" t="t" r="r" b="b"/>
            <a:pathLst>
              <a:path w="32384" h="181609">
                <a:moveTo>
                  <a:pt x="32217" y="0"/>
                </a:moveTo>
                <a:lnTo>
                  <a:pt x="0" y="0"/>
                </a:lnTo>
                <a:lnTo>
                  <a:pt x="0" y="181411"/>
                </a:lnTo>
                <a:lnTo>
                  <a:pt x="32217" y="181411"/>
                </a:lnTo>
                <a:lnTo>
                  <a:pt x="3221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 descr=""/>
          <p:cNvGrpSpPr/>
          <p:nvPr/>
        </p:nvGrpSpPr>
        <p:grpSpPr>
          <a:xfrm>
            <a:off x="10463681" y="19566993"/>
            <a:ext cx="291465" cy="188595"/>
            <a:chOff x="10463681" y="19566993"/>
            <a:chExt cx="291465" cy="188595"/>
          </a:xfrm>
        </p:grpSpPr>
        <p:pic>
          <p:nvPicPr>
            <p:cNvPr id="23" name="object 2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463681" y="19566993"/>
              <a:ext cx="156309" cy="188207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10660405" y="19570699"/>
              <a:ext cx="94615" cy="181610"/>
            </a:xfrm>
            <a:custGeom>
              <a:avLst/>
              <a:gdLst/>
              <a:ahLst/>
              <a:cxnLst/>
              <a:rect l="l" t="t" r="r" b="b"/>
              <a:pathLst>
                <a:path w="94615" h="181609">
                  <a:moveTo>
                    <a:pt x="94449" y="0"/>
                  </a:moveTo>
                  <a:lnTo>
                    <a:pt x="0" y="0"/>
                  </a:lnTo>
                  <a:lnTo>
                    <a:pt x="0" y="27940"/>
                  </a:lnTo>
                  <a:lnTo>
                    <a:pt x="0" y="74930"/>
                  </a:lnTo>
                  <a:lnTo>
                    <a:pt x="0" y="102870"/>
                  </a:lnTo>
                  <a:lnTo>
                    <a:pt x="0" y="152400"/>
                  </a:lnTo>
                  <a:lnTo>
                    <a:pt x="0" y="181610"/>
                  </a:lnTo>
                  <a:lnTo>
                    <a:pt x="94449" y="181610"/>
                  </a:lnTo>
                  <a:lnTo>
                    <a:pt x="94449" y="152400"/>
                  </a:lnTo>
                  <a:lnTo>
                    <a:pt x="32245" y="152400"/>
                  </a:lnTo>
                  <a:lnTo>
                    <a:pt x="32245" y="102870"/>
                  </a:lnTo>
                  <a:lnTo>
                    <a:pt x="94449" y="102870"/>
                  </a:lnTo>
                  <a:lnTo>
                    <a:pt x="94449" y="74930"/>
                  </a:lnTo>
                  <a:lnTo>
                    <a:pt x="32245" y="74930"/>
                  </a:lnTo>
                  <a:lnTo>
                    <a:pt x="32245" y="27940"/>
                  </a:lnTo>
                  <a:lnTo>
                    <a:pt x="94449" y="27940"/>
                  </a:lnTo>
                  <a:lnTo>
                    <a:pt x="9444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6" name="object 26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27" name="object 27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2025-06-20T07:57:40Z</dcterms:created>
  <dcterms:modified xsi:type="dcterms:W3CDTF">2025-06-20T07:57:40Z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