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Default Extension="png" ContentType="image/png"/>
  <Override PartName="/ppt/slides/slide1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</p:sldIdLst>
  <p:sldSz cx="15240000" cy="19050000"/>
  <p:notesSz cx="15240000" cy="19050000"/>
  <p:defaultTextStyle>
    <a:defPPr>
      <a:defRPr kern="0"/>
    </a:def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/Relationships>

</file>

<file path=ppt/slideLayouts/_rels/slideLayout1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143000" y="5905500"/>
            <a:ext cx="12954000" cy="4000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9900" b="1" i="0">
                <a:solidFill>
                  <a:srgbClr val="A9A9A9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2286000" y="10668000"/>
            <a:ext cx="10668000" cy="4762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9900" b="1" i="0">
                <a:solidFill>
                  <a:srgbClr val="A9A9A9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9900" b="1" i="0">
                <a:solidFill>
                  <a:srgbClr val="A9A9A9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762000" y="4381500"/>
            <a:ext cx="6629400" cy="125730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7848600" y="4381500"/>
            <a:ext cx="6629400" cy="125730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9900" b="1" i="0">
                <a:solidFill>
                  <a:srgbClr val="A9A9A9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Relationship Id="rId7" Type="http://schemas.openxmlformats.org/officeDocument/2006/relationships/image" Target="../media/image1.png"/><Relationship Id="rId8" Type="http://schemas.openxmlformats.org/officeDocument/2006/relationships/image" Target="../media/image2.png"/><Relationship Id="rId9" Type="http://schemas.openxmlformats.org/officeDocument/2006/relationships/image" Target="../media/image3.png"/><Relationship Id="rId10" Type="http://schemas.openxmlformats.org/officeDocument/2006/relationships/image" Target="../media/image4.png"/><Relationship Id="rId11" Type="http://schemas.openxmlformats.org/officeDocument/2006/relationships/image" Target="../media/image5.png"/><Relationship Id="rId12" Type="http://schemas.openxmlformats.org/officeDocument/2006/relationships/image" Target="../media/image6.png"/><Relationship Id="rId13" Type="http://schemas.openxmlformats.org/officeDocument/2006/relationships/image" Target="../media/image7.png"/><Relationship Id="rId14" Type="http://schemas.openxmlformats.org/officeDocument/2006/relationships/image" Target="../media/image8.png"/><Relationship Id="rId15" Type="http://schemas.openxmlformats.org/officeDocument/2006/relationships/image" Target="../media/image9.png"/><Relationship Id="rId16" Type="http://schemas.openxmlformats.org/officeDocument/2006/relationships/image" Target="../media/image10.png"/><Relationship Id="rId17" Type="http://schemas.openxmlformats.org/officeDocument/2006/relationships/image" Target="../media/image11.png"/><Relationship Id="rId18" Type="http://schemas.openxmlformats.org/officeDocument/2006/relationships/image" Target="../media/image12.png"/><Relationship Id="rId19" Type="http://schemas.openxmlformats.org/officeDocument/2006/relationships/image" Target="../media/image13.png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254000" y="254000"/>
            <a:ext cx="14732000" cy="8191500"/>
          </a:xfrm>
          <a:custGeom>
            <a:avLst/>
            <a:gdLst/>
            <a:ahLst/>
            <a:cxnLst/>
            <a:rect l="l" t="t" r="r" b="b"/>
            <a:pathLst>
              <a:path w="14732000" h="8191500">
                <a:moveTo>
                  <a:pt x="0" y="8191500"/>
                </a:moveTo>
                <a:lnTo>
                  <a:pt x="14732000" y="8191500"/>
                </a:lnTo>
                <a:lnTo>
                  <a:pt x="14732000" y="0"/>
                </a:lnTo>
                <a:lnTo>
                  <a:pt x="0" y="0"/>
                </a:lnTo>
                <a:lnTo>
                  <a:pt x="0" y="8191500"/>
                </a:lnTo>
                <a:close/>
              </a:path>
            </a:pathLst>
          </a:custGeom>
          <a:solidFill>
            <a:srgbClr val="D1D1D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7" name="bg object 17"/>
          <p:cNvSpPr/>
          <p:nvPr/>
        </p:nvSpPr>
        <p:spPr>
          <a:xfrm>
            <a:off x="254000" y="8691003"/>
            <a:ext cx="14732000" cy="8445500"/>
          </a:xfrm>
          <a:custGeom>
            <a:avLst/>
            <a:gdLst/>
            <a:ahLst/>
            <a:cxnLst/>
            <a:rect l="l" t="t" r="r" b="b"/>
            <a:pathLst>
              <a:path w="14732000" h="8445500">
                <a:moveTo>
                  <a:pt x="0" y="8445500"/>
                </a:moveTo>
                <a:lnTo>
                  <a:pt x="14732000" y="8445500"/>
                </a:lnTo>
                <a:lnTo>
                  <a:pt x="14732000" y="0"/>
                </a:lnTo>
                <a:lnTo>
                  <a:pt x="0" y="0"/>
                </a:lnTo>
                <a:lnTo>
                  <a:pt x="0" y="8445500"/>
                </a:lnTo>
                <a:close/>
              </a:path>
            </a:pathLst>
          </a:custGeom>
          <a:solidFill>
            <a:srgbClr val="D1D1D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8" name="bg object 18"/>
          <p:cNvSpPr/>
          <p:nvPr/>
        </p:nvSpPr>
        <p:spPr>
          <a:xfrm>
            <a:off x="732701" y="17682947"/>
            <a:ext cx="1206500" cy="353695"/>
          </a:xfrm>
          <a:custGeom>
            <a:avLst/>
            <a:gdLst/>
            <a:ahLst/>
            <a:cxnLst/>
            <a:rect l="l" t="t" r="r" b="b"/>
            <a:pathLst>
              <a:path w="1206500" h="353694">
                <a:moveTo>
                  <a:pt x="377761" y="123685"/>
                </a:moveTo>
                <a:lnTo>
                  <a:pt x="370319" y="79616"/>
                </a:lnTo>
                <a:lnTo>
                  <a:pt x="349021" y="45046"/>
                </a:lnTo>
                <a:lnTo>
                  <a:pt x="315391" y="20142"/>
                </a:lnTo>
                <a:lnTo>
                  <a:pt x="273278" y="5880"/>
                </a:lnTo>
                <a:lnTo>
                  <a:pt x="273278" y="125691"/>
                </a:lnTo>
                <a:lnTo>
                  <a:pt x="268579" y="147942"/>
                </a:lnTo>
                <a:lnTo>
                  <a:pt x="255358" y="162433"/>
                </a:lnTo>
                <a:lnTo>
                  <a:pt x="234950" y="170281"/>
                </a:lnTo>
                <a:lnTo>
                  <a:pt x="208673" y="172656"/>
                </a:lnTo>
                <a:lnTo>
                  <a:pt x="102971" y="172656"/>
                </a:lnTo>
                <a:lnTo>
                  <a:pt x="102971" y="78244"/>
                </a:lnTo>
                <a:lnTo>
                  <a:pt x="208673" y="78244"/>
                </a:lnTo>
                <a:lnTo>
                  <a:pt x="234950" y="80632"/>
                </a:lnTo>
                <a:lnTo>
                  <a:pt x="255358" y="88544"/>
                </a:lnTo>
                <a:lnTo>
                  <a:pt x="268579" y="103174"/>
                </a:lnTo>
                <a:lnTo>
                  <a:pt x="273278" y="125691"/>
                </a:lnTo>
                <a:lnTo>
                  <a:pt x="273278" y="5880"/>
                </a:lnTo>
                <a:lnTo>
                  <a:pt x="270954" y="5080"/>
                </a:lnTo>
                <a:lnTo>
                  <a:pt x="217246" y="12"/>
                </a:lnTo>
                <a:lnTo>
                  <a:pt x="0" y="12"/>
                </a:lnTo>
                <a:lnTo>
                  <a:pt x="0" y="353352"/>
                </a:lnTo>
                <a:lnTo>
                  <a:pt x="102971" y="353352"/>
                </a:lnTo>
                <a:lnTo>
                  <a:pt x="102971" y="247357"/>
                </a:lnTo>
                <a:lnTo>
                  <a:pt x="217246" y="247357"/>
                </a:lnTo>
                <a:lnTo>
                  <a:pt x="270954" y="242392"/>
                </a:lnTo>
                <a:lnTo>
                  <a:pt x="315391" y="227520"/>
                </a:lnTo>
                <a:lnTo>
                  <a:pt x="349021" y="202768"/>
                </a:lnTo>
                <a:lnTo>
                  <a:pt x="370319" y="168148"/>
                </a:lnTo>
                <a:lnTo>
                  <a:pt x="377761" y="123685"/>
                </a:lnTo>
                <a:close/>
              </a:path>
              <a:path w="1206500" h="353694">
                <a:moveTo>
                  <a:pt x="801712" y="353352"/>
                </a:moveTo>
                <a:lnTo>
                  <a:pt x="766724" y="285711"/>
                </a:lnTo>
                <a:lnTo>
                  <a:pt x="728878" y="212521"/>
                </a:lnTo>
                <a:lnTo>
                  <a:pt x="664146" y="87337"/>
                </a:lnTo>
                <a:lnTo>
                  <a:pt x="623036" y="7835"/>
                </a:lnTo>
                <a:lnTo>
                  <a:pt x="623036" y="212521"/>
                </a:lnTo>
                <a:lnTo>
                  <a:pt x="500354" y="212521"/>
                </a:lnTo>
                <a:lnTo>
                  <a:pt x="561949" y="87337"/>
                </a:lnTo>
                <a:lnTo>
                  <a:pt x="623036" y="212521"/>
                </a:lnTo>
                <a:lnTo>
                  <a:pt x="623036" y="7835"/>
                </a:lnTo>
                <a:lnTo>
                  <a:pt x="618998" y="12"/>
                </a:lnTo>
                <a:lnTo>
                  <a:pt x="506412" y="12"/>
                </a:lnTo>
                <a:lnTo>
                  <a:pt x="323697" y="353352"/>
                </a:lnTo>
                <a:lnTo>
                  <a:pt x="431711" y="353352"/>
                </a:lnTo>
                <a:lnTo>
                  <a:pt x="465035" y="285711"/>
                </a:lnTo>
                <a:lnTo>
                  <a:pt x="658863" y="285711"/>
                </a:lnTo>
                <a:lnTo>
                  <a:pt x="692188" y="353352"/>
                </a:lnTo>
                <a:lnTo>
                  <a:pt x="801712" y="353352"/>
                </a:lnTo>
                <a:close/>
              </a:path>
              <a:path w="1206500" h="353694">
                <a:moveTo>
                  <a:pt x="1206246" y="353352"/>
                </a:moveTo>
                <a:lnTo>
                  <a:pt x="1109700" y="241808"/>
                </a:lnTo>
                <a:lnTo>
                  <a:pt x="1102283" y="233222"/>
                </a:lnTo>
                <a:lnTo>
                  <a:pt x="1140206" y="217119"/>
                </a:lnTo>
                <a:lnTo>
                  <a:pt x="1169530" y="193027"/>
                </a:lnTo>
                <a:lnTo>
                  <a:pt x="1184783" y="167081"/>
                </a:lnTo>
                <a:lnTo>
                  <a:pt x="1188440" y="160883"/>
                </a:lnTo>
                <a:lnTo>
                  <a:pt x="1195146" y="120650"/>
                </a:lnTo>
                <a:lnTo>
                  <a:pt x="1187335" y="78244"/>
                </a:lnTo>
                <a:lnTo>
                  <a:pt x="1164653" y="43294"/>
                </a:lnTo>
                <a:lnTo>
                  <a:pt x="1130160" y="19215"/>
                </a:lnTo>
                <a:lnTo>
                  <a:pt x="1090663" y="6324"/>
                </a:lnTo>
                <a:lnTo>
                  <a:pt x="1090663" y="122669"/>
                </a:lnTo>
                <a:lnTo>
                  <a:pt x="1085900" y="144094"/>
                </a:lnTo>
                <a:lnTo>
                  <a:pt x="1072680" y="157746"/>
                </a:lnTo>
                <a:lnTo>
                  <a:pt x="1052550" y="164973"/>
                </a:lnTo>
                <a:lnTo>
                  <a:pt x="1027074" y="167081"/>
                </a:lnTo>
                <a:lnTo>
                  <a:pt x="916813" y="167081"/>
                </a:lnTo>
                <a:lnTo>
                  <a:pt x="916813" y="78244"/>
                </a:lnTo>
                <a:lnTo>
                  <a:pt x="1027074" y="78244"/>
                </a:lnTo>
                <a:lnTo>
                  <a:pt x="1052550" y="80365"/>
                </a:lnTo>
                <a:lnTo>
                  <a:pt x="1072680" y="87591"/>
                </a:lnTo>
                <a:lnTo>
                  <a:pt x="1085900" y="101257"/>
                </a:lnTo>
                <a:lnTo>
                  <a:pt x="1090663" y="122669"/>
                </a:lnTo>
                <a:lnTo>
                  <a:pt x="1090663" y="6324"/>
                </a:lnTo>
                <a:lnTo>
                  <a:pt x="1086015" y="4800"/>
                </a:lnTo>
                <a:lnTo>
                  <a:pt x="1034630" y="0"/>
                </a:lnTo>
                <a:lnTo>
                  <a:pt x="814870" y="0"/>
                </a:lnTo>
                <a:lnTo>
                  <a:pt x="814870" y="353352"/>
                </a:lnTo>
                <a:lnTo>
                  <a:pt x="917333" y="353352"/>
                </a:lnTo>
                <a:lnTo>
                  <a:pt x="917333" y="241808"/>
                </a:lnTo>
                <a:lnTo>
                  <a:pt x="993241" y="241808"/>
                </a:lnTo>
                <a:lnTo>
                  <a:pt x="1086624" y="353352"/>
                </a:lnTo>
                <a:lnTo>
                  <a:pt x="1206246" y="353352"/>
                </a:lnTo>
                <a:close/>
              </a:path>
            </a:pathLst>
          </a:custGeom>
          <a:solidFill>
            <a:srgbClr val="ED1B2D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9" name="bg object 19"/>
          <p:cNvSpPr/>
          <p:nvPr/>
        </p:nvSpPr>
        <p:spPr>
          <a:xfrm>
            <a:off x="1945068" y="17557762"/>
            <a:ext cx="1321435" cy="478790"/>
          </a:xfrm>
          <a:custGeom>
            <a:avLst/>
            <a:gdLst/>
            <a:ahLst/>
            <a:cxnLst/>
            <a:rect l="l" t="t" r="r" b="b"/>
            <a:pathLst>
              <a:path w="1321435" h="478790">
                <a:moveTo>
                  <a:pt x="373545" y="0"/>
                </a:moveTo>
                <a:lnTo>
                  <a:pt x="249859" y="0"/>
                </a:lnTo>
                <a:lnTo>
                  <a:pt x="180695" y="84810"/>
                </a:lnTo>
                <a:lnTo>
                  <a:pt x="253898" y="84810"/>
                </a:lnTo>
                <a:lnTo>
                  <a:pt x="373545" y="0"/>
                </a:lnTo>
                <a:close/>
              </a:path>
              <a:path w="1321435" h="478790">
                <a:moveTo>
                  <a:pt x="478015" y="478536"/>
                </a:moveTo>
                <a:lnTo>
                  <a:pt x="443026" y="410895"/>
                </a:lnTo>
                <a:lnTo>
                  <a:pt x="405168" y="337693"/>
                </a:lnTo>
                <a:lnTo>
                  <a:pt x="340436" y="212521"/>
                </a:lnTo>
                <a:lnTo>
                  <a:pt x="299326" y="133019"/>
                </a:lnTo>
                <a:lnTo>
                  <a:pt x="299326" y="337693"/>
                </a:lnTo>
                <a:lnTo>
                  <a:pt x="176669" y="337693"/>
                </a:lnTo>
                <a:lnTo>
                  <a:pt x="238252" y="212521"/>
                </a:lnTo>
                <a:lnTo>
                  <a:pt x="299326" y="337693"/>
                </a:lnTo>
                <a:lnTo>
                  <a:pt x="299326" y="133019"/>
                </a:lnTo>
                <a:lnTo>
                  <a:pt x="295287" y="125196"/>
                </a:lnTo>
                <a:lnTo>
                  <a:pt x="182727" y="125196"/>
                </a:lnTo>
                <a:lnTo>
                  <a:pt x="0" y="478536"/>
                </a:lnTo>
                <a:lnTo>
                  <a:pt x="108026" y="478536"/>
                </a:lnTo>
                <a:lnTo>
                  <a:pt x="141325" y="410895"/>
                </a:lnTo>
                <a:lnTo>
                  <a:pt x="335153" y="410895"/>
                </a:lnTo>
                <a:lnTo>
                  <a:pt x="368465" y="478536"/>
                </a:lnTo>
                <a:lnTo>
                  <a:pt x="478015" y="478536"/>
                </a:lnTo>
                <a:close/>
              </a:path>
              <a:path w="1321435" h="478790">
                <a:moveTo>
                  <a:pt x="882548" y="301866"/>
                </a:moveTo>
                <a:lnTo>
                  <a:pt x="877366" y="257111"/>
                </a:lnTo>
                <a:lnTo>
                  <a:pt x="862266" y="218274"/>
                </a:lnTo>
                <a:lnTo>
                  <a:pt x="853795" y="206971"/>
                </a:lnTo>
                <a:lnTo>
                  <a:pt x="837882" y="185712"/>
                </a:lnTo>
                <a:lnTo>
                  <a:pt x="804862" y="159766"/>
                </a:lnTo>
                <a:lnTo>
                  <a:pt x="777544" y="147129"/>
                </a:lnTo>
                <a:lnTo>
                  <a:pt x="777544" y="301866"/>
                </a:lnTo>
                <a:lnTo>
                  <a:pt x="768629" y="343103"/>
                </a:lnTo>
                <a:lnTo>
                  <a:pt x="743331" y="372795"/>
                </a:lnTo>
                <a:lnTo>
                  <a:pt x="703846" y="390740"/>
                </a:lnTo>
                <a:lnTo>
                  <a:pt x="652360" y="396773"/>
                </a:lnTo>
                <a:lnTo>
                  <a:pt x="594118" y="396773"/>
                </a:lnTo>
                <a:lnTo>
                  <a:pt x="594118" y="206971"/>
                </a:lnTo>
                <a:lnTo>
                  <a:pt x="652360" y="206971"/>
                </a:lnTo>
                <a:lnTo>
                  <a:pt x="703846" y="213004"/>
                </a:lnTo>
                <a:lnTo>
                  <a:pt x="743331" y="230949"/>
                </a:lnTo>
                <a:lnTo>
                  <a:pt x="768629" y="260629"/>
                </a:lnTo>
                <a:lnTo>
                  <a:pt x="777544" y="301866"/>
                </a:lnTo>
                <a:lnTo>
                  <a:pt x="777544" y="147129"/>
                </a:lnTo>
                <a:lnTo>
                  <a:pt x="763854" y="140792"/>
                </a:lnTo>
                <a:lnTo>
                  <a:pt x="715492" y="129146"/>
                </a:lnTo>
                <a:lnTo>
                  <a:pt x="660438" y="125183"/>
                </a:lnTo>
                <a:lnTo>
                  <a:pt x="491147" y="125183"/>
                </a:lnTo>
                <a:lnTo>
                  <a:pt x="491147" y="478536"/>
                </a:lnTo>
                <a:lnTo>
                  <a:pt x="660438" y="478536"/>
                </a:lnTo>
                <a:lnTo>
                  <a:pt x="715492" y="474586"/>
                </a:lnTo>
                <a:lnTo>
                  <a:pt x="763854" y="462940"/>
                </a:lnTo>
                <a:lnTo>
                  <a:pt x="804862" y="443966"/>
                </a:lnTo>
                <a:lnTo>
                  <a:pt x="837882" y="418020"/>
                </a:lnTo>
                <a:lnTo>
                  <a:pt x="862266" y="385457"/>
                </a:lnTo>
                <a:lnTo>
                  <a:pt x="877366" y="346621"/>
                </a:lnTo>
                <a:lnTo>
                  <a:pt x="882548" y="301866"/>
                </a:lnTo>
                <a:close/>
              </a:path>
              <a:path w="1321435" h="478790">
                <a:moveTo>
                  <a:pt x="1320939" y="125196"/>
                </a:moveTo>
                <a:lnTo>
                  <a:pt x="1221511" y="125196"/>
                </a:lnTo>
                <a:lnTo>
                  <a:pt x="1221511" y="341236"/>
                </a:lnTo>
                <a:lnTo>
                  <a:pt x="1028446" y="125196"/>
                </a:lnTo>
                <a:lnTo>
                  <a:pt x="919403" y="125196"/>
                </a:lnTo>
                <a:lnTo>
                  <a:pt x="919403" y="478548"/>
                </a:lnTo>
                <a:lnTo>
                  <a:pt x="1018857" y="478548"/>
                </a:lnTo>
                <a:lnTo>
                  <a:pt x="1018857" y="246329"/>
                </a:lnTo>
                <a:lnTo>
                  <a:pt x="1230591" y="478548"/>
                </a:lnTo>
                <a:lnTo>
                  <a:pt x="1320939" y="478548"/>
                </a:lnTo>
                <a:lnTo>
                  <a:pt x="1320939" y="125196"/>
                </a:lnTo>
                <a:close/>
              </a:path>
            </a:pathLst>
          </a:custGeom>
          <a:solidFill>
            <a:srgbClr val="ED1B2D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0" name="bg object 20"/>
          <p:cNvSpPr/>
          <p:nvPr/>
        </p:nvSpPr>
        <p:spPr>
          <a:xfrm>
            <a:off x="3317748" y="17557762"/>
            <a:ext cx="193040" cy="478790"/>
          </a:xfrm>
          <a:custGeom>
            <a:avLst/>
            <a:gdLst/>
            <a:ahLst/>
            <a:cxnLst/>
            <a:rect l="l" t="t" r="r" b="b"/>
            <a:pathLst>
              <a:path w="193039" h="478790">
                <a:moveTo>
                  <a:pt x="109512" y="125209"/>
                </a:moveTo>
                <a:lnTo>
                  <a:pt x="6540" y="125209"/>
                </a:lnTo>
                <a:lnTo>
                  <a:pt x="6540" y="478536"/>
                </a:lnTo>
                <a:lnTo>
                  <a:pt x="109512" y="478536"/>
                </a:lnTo>
                <a:lnTo>
                  <a:pt x="109512" y="125209"/>
                </a:lnTo>
                <a:close/>
              </a:path>
              <a:path w="193039" h="478790">
                <a:moveTo>
                  <a:pt x="192824" y="0"/>
                </a:moveTo>
                <a:lnTo>
                  <a:pt x="69151" y="0"/>
                </a:lnTo>
                <a:lnTo>
                  <a:pt x="0" y="84810"/>
                </a:lnTo>
                <a:lnTo>
                  <a:pt x="73177" y="84810"/>
                </a:lnTo>
                <a:lnTo>
                  <a:pt x="192824" y="0"/>
                </a:lnTo>
                <a:close/>
              </a:path>
            </a:pathLst>
          </a:custGeom>
          <a:solidFill>
            <a:srgbClr val="ED1B2D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1" name="bg object 21"/>
          <p:cNvSpPr/>
          <p:nvPr/>
        </p:nvSpPr>
        <p:spPr>
          <a:xfrm>
            <a:off x="732701" y="18107952"/>
            <a:ext cx="1283335" cy="343535"/>
          </a:xfrm>
          <a:custGeom>
            <a:avLst/>
            <a:gdLst/>
            <a:ahLst/>
            <a:cxnLst/>
            <a:rect l="l" t="t" r="r" b="b"/>
            <a:pathLst>
              <a:path w="1283335" h="343534">
                <a:moveTo>
                  <a:pt x="409206" y="343458"/>
                </a:moveTo>
                <a:lnTo>
                  <a:pt x="247777" y="136893"/>
                </a:lnTo>
                <a:lnTo>
                  <a:pt x="400380" y="0"/>
                </a:lnTo>
                <a:lnTo>
                  <a:pt x="275755" y="0"/>
                </a:lnTo>
                <a:lnTo>
                  <a:pt x="100101" y="158978"/>
                </a:lnTo>
                <a:lnTo>
                  <a:pt x="100101" y="0"/>
                </a:lnTo>
                <a:lnTo>
                  <a:pt x="0" y="0"/>
                </a:lnTo>
                <a:lnTo>
                  <a:pt x="0" y="343458"/>
                </a:lnTo>
                <a:lnTo>
                  <a:pt x="100101" y="343458"/>
                </a:lnTo>
                <a:lnTo>
                  <a:pt x="100101" y="263486"/>
                </a:lnTo>
                <a:lnTo>
                  <a:pt x="176149" y="195770"/>
                </a:lnTo>
                <a:lnTo>
                  <a:pt x="291439" y="343458"/>
                </a:lnTo>
                <a:lnTo>
                  <a:pt x="409206" y="343458"/>
                </a:lnTo>
                <a:close/>
              </a:path>
              <a:path w="1283335" h="343534">
                <a:moveTo>
                  <a:pt x="812241" y="343458"/>
                </a:moveTo>
                <a:lnTo>
                  <a:pt x="718375" y="235026"/>
                </a:lnTo>
                <a:lnTo>
                  <a:pt x="711161" y="226682"/>
                </a:lnTo>
                <a:lnTo>
                  <a:pt x="748030" y="211048"/>
                </a:lnTo>
                <a:lnTo>
                  <a:pt x="776541" y="187629"/>
                </a:lnTo>
                <a:lnTo>
                  <a:pt x="791375" y="162420"/>
                </a:lnTo>
                <a:lnTo>
                  <a:pt x="794918" y="156387"/>
                </a:lnTo>
                <a:lnTo>
                  <a:pt x="801446" y="117271"/>
                </a:lnTo>
                <a:lnTo>
                  <a:pt x="793851" y="76060"/>
                </a:lnTo>
                <a:lnTo>
                  <a:pt x="793648" y="74917"/>
                </a:lnTo>
                <a:lnTo>
                  <a:pt x="771804" y="42075"/>
                </a:lnTo>
                <a:lnTo>
                  <a:pt x="738263" y="18669"/>
                </a:lnTo>
                <a:lnTo>
                  <a:pt x="699871" y="6134"/>
                </a:lnTo>
                <a:lnTo>
                  <a:pt x="699871" y="119227"/>
                </a:lnTo>
                <a:lnTo>
                  <a:pt x="695248" y="140055"/>
                </a:lnTo>
                <a:lnTo>
                  <a:pt x="682383" y="153339"/>
                </a:lnTo>
                <a:lnTo>
                  <a:pt x="662813" y="160362"/>
                </a:lnTo>
                <a:lnTo>
                  <a:pt x="638035" y="162420"/>
                </a:lnTo>
                <a:lnTo>
                  <a:pt x="531660" y="162420"/>
                </a:lnTo>
                <a:lnTo>
                  <a:pt x="531660" y="76060"/>
                </a:lnTo>
                <a:lnTo>
                  <a:pt x="638035" y="76060"/>
                </a:lnTo>
                <a:lnTo>
                  <a:pt x="662813" y="78117"/>
                </a:lnTo>
                <a:lnTo>
                  <a:pt x="682383" y="85128"/>
                </a:lnTo>
                <a:lnTo>
                  <a:pt x="695248" y="98412"/>
                </a:lnTo>
                <a:lnTo>
                  <a:pt x="699871" y="119227"/>
                </a:lnTo>
                <a:lnTo>
                  <a:pt x="699871" y="6134"/>
                </a:lnTo>
                <a:lnTo>
                  <a:pt x="695363" y="4660"/>
                </a:lnTo>
                <a:lnTo>
                  <a:pt x="645414" y="12"/>
                </a:lnTo>
                <a:lnTo>
                  <a:pt x="432549" y="12"/>
                </a:lnTo>
                <a:lnTo>
                  <a:pt x="432549" y="343458"/>
                </a:lnTo>
                <a:lnTo>
                  <a:pt x="532155" y="343458"/>
                </a:lnTo>
                <a:lnTo>
                  <a:pt x="532155" y="235026"/>
                </a:lnTo>
                <a:lnTo>
                  <a:pt x="605167" y="235026"/>
                </a:lnTo>
                <a:lnTo>
                  <a:pt x="695947" y="343458"/>
                </a:lnTo>
                <a:lnTo>
                  <a:pt x="812241" y="343458"/>
                </a:lnTo>
                <a:close/>
              </a:path>
              <a:path w="1283335" h="343534">
                <a:moveTo>
                  <a:pt x="1282839" y="343458"/>
                </a:moveTo>
                <a:lnTo>
                  <a:pt x="1248841" y="277736"/>
                </a:lnTo>
                <a:lnTo>
                  <a:pt x="1212037" y="206565"/>
                </a:lnTo>
                <a:lnTo>
                  <a:pt x="1149108" y="84886"/>
                </a:lnTo>
                <a:lnTo>
                  <a:pt x="1109141" y="7594"/>
                </a:lnTo>
                <a:lnTo>
                  <a:pt x="1109141" y="206565"/>
                </a:lnTo>
                <a:lnTo>
                  <a:pt x="989914" y="206565"/>
                </a:lnTo>
                <a:lnTo>
                  <a:pt x="1049782" y="84886"/>
                </a:lnTo>
                <a:lnTo>
                  <a:pt x="1109141" y="206565"/>
                </a:lnTo>
                <a:lnTo>
                  <a:pt x="1109141" y="7594"/>
                </a:lnTo>
                <a:lnTo>
                  <a:pt x="1105217" y="0"/>
                </a:lnTo>
                <a:lnTo>
                  <a:pt x="995781" y="0"/>
                </a:lnTo>
                <a:lnTo>
                  <a:pt x="818184" y="343458"/>
                </a:lnTo>
                <a:lnTo>
                  <a:pt x="923163" y="343458"/>
                </a:lnTo>
                <a:lnTo>
                  <a:pt x="955560" y="277736"/>
                </a:lnTo>
                <a:lnTo>
                  <a:pt x="1143977" y="277736"/>
                </a:lnTo>
                <a:lnTo>
                  <a:pt x="1176362" y="343458"/>
                </a:lnTo>
                <a:lnTo>
                  <a:pt x="1282839" y="343458"/>
                </a:lnTo>
                <a:close/>
              </a:path>
            </a:pathLst>
          </a:custGeom>
          <a:solidFill>
            <a:srgbClr val="ED1B2D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22" name="bg object 22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2238133" y="18107948"/>
            <a:ext cx="108546" cy="108530"/>
          </a:xfrm>
          <a:prstGeom prst="rect">
            <a:avLst/>
          </a:prstGeom>
        </p:spPr>
      </p:pic>
      <p:pic>
        <p:nvPicPr>
          <p:cNvPr id="23" name="bg object 23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2072563" y="18107948"/>
            <a:ext cx="108546" cy="108530"/>
          </a:xfrm>
          <a:prstGeom prst="rect">
            <a:avLst/>
          </a:prstGeom>
        </p:spPr>
      </p:pic>
      <p:sp>
        <p:nvSpPr>
          <p:cNvPr id="24" name="bg object 24"/>
          <p:cNvSpPr/>
          <p:nvPr/>
        </p:nvSpPr>
        <p:spPr>
          <a:xfrm>
            <a:off x="2008708" y="18253676"/>
            <a:ext cx="332740" cy="209550"/>
          </a:xfrm>
          <a:custGeom>
            <a:avLst/>
            <a:gdLst/>
            <a:ahLst/>
            <a:cxnLst/>
            <a:rect l="l" t="t" r="r" b="b"/>
            <a:pathLst>
              <a:path w="332739" h="209550">
                <a:moveTo>
                  <a:pt x="332663" y="0"/>
                </a:moveTo>
                <a:lnTo>
                  <a:pt x="232575" y="0"/>
                </a:lnTo>
                <a:lnTo>
                  <a:pt x="232575" y="38761"/>
                </a:lnTo>
                <a:lnTo>
                  <a:pt x="228121" y="75256"/>
                </a:lnTo>
                <a:lnTo>
                  <a:pt x="213871" y="102916"/>
                </a:lnTo>
                <a:lnTo>
                  <a:pt x="188491" y="120456"/>
                </a:lnTo>
                <a:lnTo>
                  <a:pt x="150647" y="126588"/>
                </a:lnTo>
                <a:lnTo>
                  <a:pt x="124431" y="124182"/>
                </a:lnTo>
                <a:lnTo>
                  <a:pt x="102495" y="116901"/>
                </a:lnTo>
                <a:lnTo>
                  <a:pt x="83778" y="104652"/>
                </a:lnTo>
                <a:lnTo>
                  <a:pt x="67221" y="87340"/>
                </a:lnTo>
                <a:lnTo>
                  <a:pt x="0" y="145736"/>
                </a:lnTo>
                <a:lnTo>
                  <a:pt x="27556" y="172389"/>
                </a:lnTo>
                <a:lnTo>
                  <a:pt x="61458" y="192285"/>
                </a:lnTo>
                <a:lnTo>
                  <a:pt x="102537" y="204731"/>
                </a:lnTo>
                <a:lnTo>
                  <a:pt x="151625" y="209034"/>
                </a:lnTo>
                <a:lnTo>
                  <a:pt x="206606" y="203613"/>
                </a:lnTo>
                <a:lnTo>
                  <a:pt x="251771" y="188078"/>
                </a:lnTo>
                <a:lnTo>
                  <a:pt x="287040" y="163520"/>
                </a:lnTo>
                <a:lnTo>
                  <a:pt x="312332" y="131030"/>
                </a:lnTo>
                <a:lnTo>
                  <a:pt x="327567" y="91698"/>
                </a:lnTo>
                <a:lnTo>
                  <a:pt x="332663" y="46616"/>
                </a:lnTo>
                <a:lnTo>
                  <a:pt x="332663" y="0"/>
                </a:lnTo>
                <a:close/>
              </a:path>
            </a:pathLst>
          </a:custGeom>
          <a:solidFill>
            <a:srgbClr val="ED1B2D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5" name="bg object 25"/>
          <p:cNvSpPr/>
          <p:nvPr/>
        </p:nvSpPr>
        <p:spPr>
          <a:xfrm>
            <a:off x="10907128" y="17337493"/>
            <a:ext cx="1346200" cy="1345565"/>
          </a:xfrm>
          <a:custGeom>
            <a:avLst/>
            <a:gdLst/>
            <a:ahLst/>
            <a:cxnLst/>
            <a:rect l="l" t="t" r="r" b="b"/>
            <a:pathLst>
              <a:path w="1346200" h="1345565">
                <a:moveTo>
                  <a:pt x="105041" y="311988"/>
                </a:moveTo>
                <a:lnTo>
                  <a:pt x="81465" y="351983"/>
                </a:lnTo>
                <a:lnTo>
                  <a:pt x="60618" y="393680"/>
                </a:lnTo>
                <a:lnTo>
                  <a:pt x="42628" y="436956"/>
                </a:lnTo>
                <a:lnTo>
                  <a:pt x="27622" y="481691"/>
                </a:lnTo>
                <a:lnTo>
                  <a:pt x="15729" y="527764"/>
                </a:lnTo>
                <a:lnTo>
                  <a:pt x="7075" y="575053"/>
                </a:lnTo>
                <a:lnTo>
                  <a:pt x="1790" y="623437"/>
                </a:lnTo>
                <a:lnTo>
                  <a:pt x="0" y="672795"/>
                </a:lnTo>
                <a:lnTo>
                  <a:pt x="1641" y="719450"/>
                </a:lnTo>
                <a:lnTo>
                  <a:pt x="1674" y="720397"/>
                </a:lnTo>
                <a:lnTo>
                  <a:pt x="6684" y="767971"/>
                </a:lnTo>
                <a:lnTo>
                  <a:pt x="14868" y="814077"/>
                </a:lnTo>
                <a:lnTo>
                  <a:pt x="26128" y="859043"/>
                </a:lnTo>
                <a:lnTo>
                  <a:pt x="40350" y="902755"/>
                </a:lnTo>
                <a:lnTo>
                  <a:pt x="57419" y="945100"/>
                </a:lnTo>
                <a:lnTo>
                  <a:pt x="77223" y="985964"/>
                </a:lnTo>
                <a:lnTo>
                  <a:pt x="99647" y="1025232"/>
                </a:lnTo>
                <a:lnTo>
                  <a:pt x="124576" y="1062792"/>
                </a:lnTo>
                <a:lnTo>
                  <a:pt x="151898" y="1098530"/>
                </a:lnTo>
                <a:lnTo>
                  <a:pt x="181497" y="1132331"/>
                </a:lnTo>
                <a:lnTo>
                  <a:pt x="213259" y="1164082"/>
                </a:lnTo>
                <a:lnTo>
                  <a:pt x="247072" y="1193668"/>
                </a:lnTo>
                <a:lnTo>
                  <a:pt x="282820" y="1220978"/>
                </a:lnTo>
                <a:lnTo>
                  <a:pt x="320390" y="1245895"/>
                </a:lnTo>
                <a:lnTo>
                  <a:pt x="359667" y="1268307"/>
                </a:lnTo>
                <a:lnTo>
                  <a:pt x="400539" y="1288101"/>
                </a:lnTo>
                <a:lnTo>
                  <a:pt x="442889" y="1305161"/>
                </a:lnTo>
                <a:lnTo>
                  <a:pt x="486605" y="1319374"/>
                </a:lnTo>
                <a:lnTo>
                  <a:pt x="531573" y="1330627"/>
                </a:lnTo>
                <a:lnTo>
                  <a:pt x="577679" y="1338806"/>
                </a:lnTo>
                <a:lnTo>
                  <a:pt x="624807" y="1343797"/>
                </a:lnTo>
                <a:lnTo>
                  <a:pt x="672846" y="1345486"/>
                </a:lnTo>
                <a:lnTo>
                  <a:pt x="720879" y="1343797"/>
                </a:lnTo>
                <a:lnTo>
                  <a:pt x="768002" y="1338806"/>
                </a:lnTo>
                <a:lnTo>
                  <a:pt x="814102" y="1330627"/>
                </a:lnTo>
                <a:lnTo>
                  <a:pt x="859064" y="1319374"/>
                </a:lnTo>
                <a:lnTo>
                  <a:pt x="902774" y="1305161"/>
                </a:lnTo>
                <a:lnTo>
                  <a:pt x="945119" y="1288101"/>
                </a:lnTo>
                <a:lnTo>
                  <a:pt x="985984" y="1268307"/>
                </a:lnTo>
                <a:lnTo>
                  <a:pt x="1025256" y="1245895"/>
                </a:lnTo>
                <a:lnTo>
                  <a:pt x="1062820" y="1220978"/>
                </a:lnTo>
                <a:lnTo>
                  <a:pt x="1098562" y="1193668"/>
                </a:lnTo>
                <a:lnTo>
                  <a:pt x="1132369" y="1164082"/>
                </a:lnTo>
                <a:lnTo>
                  <a:pt x="1140035" y="1156417"/>
                </a:lnTo>
                <a:lnTo>
                  <a:pt x="1001610" y="1156417"/>
                </a:lnTo>
                <a:lnTo>
                  <a:pt x="970225" y="1150074"/>
                </a:lnTo>
                <a:lnTo>
                  <a:pt x="944576" y="1132776"/>
                </a:lnTo>
                <a:lnTo>
                  <a:pt x="927274" y="1107124"/>
                </a:lnTo>
                <a:lnTo>
                  <a:pt x="920927" y="1075714"/>
                </a:lnTo>
                <a:lnTo>
                  <a:pt x="927274" y="1044326"/>
                </a:lnTo>
                <a:lnTo>
                  <a:pt x="944576" y="1018671"/>
                </a:lnTo>
                <a:lnTo>
                  <a:pt x="970225" y="1001362"/>
                </a:lnTo>
                <a:lnTo>
                  <a:pt x="1001610" y="995011"/>
                </a:lnTo>
                <a:lnTo>
                  <a:pt x="1263216" y="995011"/>
                </a:lnTo>
                <a:lnTo>
                  <a:pt x="1268381" y="985964"/>
                </a:lnTo>
                <a:lnTo>
                  <a:pt x="1288181" y="945100"/>
                </a:lnTo>
                <a:lnTo>
                  <a:pt x="1305248" y="902755"/>
                </a:lnTo>
                <a:lnTo>
                  <a:pt x="1312055" y="881828"/>
                </a:lnTo>
                <a:lnTo>
                  <a:pt x="1001610" y="881828"/>
                </a:lnTo>
                <a:lnTo>
                  <a:pt x="970225" y="875480"/>
                </a:lnTo>
                <a:lnTo>
                  <a:pt x="944576" y="858171"/>
                </a:lnTo>
                <a:lnTo>
                  <a:pt x="927274" y="832502"/>
                </a:lnTo>
                <a:lnTo>
                  <a:pt x="920927" y="801074"/>
                </a:lnTo>
                <a:lnTo>
                  <a:pt x="927274" y="769711"/>
                </a:lnTo>
                <a:lnTo>
                  <a:pt x="944576" y="744063"/>
                </a:lnTo>
                <a:lnTo>
                  <a:pt x="970225" y="726750"/>
                </a:lnTo>
                <a:lnTo>
                  <a:pt x="994741" y="721787"/>
                </a:lnTo>
                <a:lnTo>
                  <a:pt x="391147" y="721787"/>
                </a:lnTo>
                <a:lnTo>
                  <a:pt x="342770" y="719450"/>
                </a:lnTo>
                <a:lnTo>
                  <a:pt x="297603" y="712345"/>
                </a:lnTo>
                <a:lnTo>
                  <a:pt x="256091" y="700339"/>
                </a:lnTo>
                <a:lnTo>
                  <a:pt x="218676" y="683294"/>
                </a:lnTo>
                <a:lnTo>
                  <a:pt x="185801" y="661074"/>
                </a:lnTo>
                <a:lnTo>
                  <a:pt x="157909" y="633544"/>
                </a:lnTo>
                <a:lnTo>
                  <a:pt x="135444" y="600568"/>
                </a:lnTo>
                <a:lnTo>
                  <a:pt x="118849" y="562009"/>
                </a:lnTo>
                <a:lnTo>
                  <a:pt x="108567" y="517731"/>
                </a:lnTo>
                <a:lnTo>
                  <a:pt x="105041" y="467600"/>
                </a:lnTo>
                <a:lnTo>
                  <a:pt x="105041" y="311988"/>
                </a:lnTo>
                <a:close/>
              </a:path>
              <a:path w="1346200" h="1345565">
                <a:moveTo>
                  <a:pt x="1263216" y="995011"/>
                </a:moveTo>
                <a:lnTo>
                  <a:pt x="1001610" y="995011"/>
                </a:lnTo>
                <a:lnTo>
                  <a:pt x="1033030" y="1001362"/>
                </a:lnTo>
                <a:lnTo>
                  <a:pt x="1058679" y="1018671"/>
                </a:lnTo>
                <a:lnTo>
                  <a:pt x="1075968" y="1044326"/>
                </a:lnTo>
                <a:lnTo>
                  <a:pt x="1082306" y="1075714"/>
                </a:lnTo>
                <a:lnTo>
                  <a:pt x="1075968" y="1107124"/>
                </a:lnTo>
                <a:lnTo>
                  <a:pt x="1058679" y="1132776"/>
                </a:lnTo>
                <a:lnTo>
                  <a:pt x="1033030" y="1150074"/>
                </a:lnTo>
                <a:lnTo>
                  <a:pt x="1001610" y="1156417"/>
                </a:lnTo>
                <a:lnTo>
                  <a:pt x="1140035" y="1156417"/>
                </a:lnTo>
                <a:lnTo>
                  <a:pt x="1164127" y="1132331"/>
                </a:lnTo>
                <a:lnTo>
                  <a:pt x="1193721" y="1098530"/>
                </a:lnTo>
                <a:lnTo>
                  <a:pt x="1221037" y="1062792"/>
                </a:lnTo>
                <a:lnTo>
                  <a:pt x="1245962" y="1025232"/>
                </a:lnTo>
                <a:lnTo>
                  <a:pt x="1263216" y="995011"/>
                </a:lnTo>
                <a:close/>
              </a:path>
              <a:path w="1346200" h="1345565">
                <a:moveTo>
                  <a:pt x="1343916" y="720397"/>
                </a:moveTo>
                <a:lnTo>
                  <a:pt x="1001610" y="720397"/>
                </a:lnTo>
                <a:lnTo>
                  <a:pt x="1033030" y="726750"/>
                </a:lnTo>
                <a:lnTo>
                  <a:pt x="1058679" y="744063"/>
                </a:lnTo>
                <a:lnTo>
                  <a:pt x="1075968" y="769711"/>
                </a:lnTo>
                <a:lnTo>
                  <a:pt x="1082306" y="801074"/>
                </a:lnTo>
                <a:lnTo>
                  <a:pt x="1075968" y="832502"/>
                </a:lnTo>
                <a:lnTo>
                  <a:pt x="1058679" y="858171"/>
                </a:lnTo>
                <a:lnTo>
                  <a:pt x="1033030" y="875480"/>
                </a:lnTo>
                <a:lnTo>
                  <a:pt x="1001610" y="881828"/>
                </a:lnTo>
                <a:lnTo>
                  <a:pt x="1312055" y="881828"/>
                </a:lnTo>
                <a:lnTo>
                  <a:pt x="1319467" y="859043"/>
                </a:lnTo>
                <a:lnTo>
                  <a:pt x="1330725" y="814077"/>
                </a:lnTo>
                <a:lnTo>
                  <a:pt x="1338907" y="767971"/>
                </a:lnTo>
                <a:lnTo>
                  <a:pt x="1343800" y="721787"/>
                </a:lnTo>
                <a:lnTo>
                  <a:pt x="1343916" y="720397"/>
                </a:lnTo>
                <a:close/>
              </a:path>
              <a:path w="1346200" h="1345565">
                <a:moveTo>
                  <a:pt x="1085830" y="142087"/>
                </a:moveTo>
                <a:lnTo>
                  <a:pt x="677278" y="142087"/>
                </a:lnTo>
                <a:lnTo>
                  <a:pt x="677219" y="467600"/>
                </a:lnTo>
                <a:lnTo>
                  <a:pt x="673502" y="519991"/>
                </a:lnTo>
                <a:lnTo>
                  <a:pt x="662580" y="566107"/>
                </a:lnTo>
                <a:lnTo>
                  <a:pt x="645122" y="605476"/>
                </a:lnTo>
                <a:lnTo>
                  <a:pt x="621738" y="638452"/>
                </a:lnTo>
                <a:lnTo>
                  <a:pt x="593039" y="665386"/>
                </a:lnTo>
                <a:lnTo>
                  <a:pt x="559633" y="686631"/>
                </a:lnTo>
                <a:lnTo>
                  <a:pt x="522131" y="702541"/>
                </a:lnTo>
                <a:lnTo>
                  <a:pt x="481143" y="713469"/>
                </a:lnTo>
                <a:lnTo>
                  <a:pt x="437278" y="719767"/>
                </a:lnTo>
                <a:lnTo>
                  <a:pt x="391147" y="721787"/>
                </a:lnTo>
                <a:lnTo>
                  <a:pt x="994741" y="721787"/>
                </a:lnTo>
                <a:lnTo>
                  <a:pt x="1001610" y="720397"/>
                </a:lnTo>
                <a:lnTo>
                  <a:pt x="1343916" y="720397"/>
                </a:lnTo>
                <a:lnTo>
                  <a:pt x="1345590" y="672795"/>
                </a:lnTo>
                <a:lnTo>
                  <a:pt x="1343900" y="624734"/>
                </a:lnTo>
                <a:lnTo>
                  <a:pt x="1338907" y="577587"/>
                </a:lnTo>
                <a:lnTo>
                  <a:pt x="1330725" y="531468"/>
                </a:lnTo>
                <a:lnTo>
                  <a:pt x="1319467" y="486491"/>
                </a:lnTo>
                <a:lnTo>
                  <a:pt x="1305248" y="442768"/>
                </a:lnTo>
                <a:lnTo>
                  <a:pt x="1288181" y="400415"/>
                </a:lnTo>
                <a:lnTo>
                  <a:pt x="1268381" y="359544"/>
                </a:lnTo>
                <a:lnTo>
                  <a:pt x="1245962" y="320269"/>
                </a:lnTo>
                <a:lnTo>
                  <a:pt x="1221037" y="282704"/>
                </a:lnTo>
                <a:lnTo>
                  <a:pt x="1193721" y="246962"/>
                </a:lnTo>
                <a:lnTo>
                  <a:pt x="1164127" y="213158"/>
                </a:lnTo>
                <a:lnTo>
                  <a:pt x="1132369" y="181405"/>
                </a:lnTo>
                <a:lnTo>
                  <a:pt x="1098562" y="151816"/>
                </a:lnTo>
                <a:lnTo>
                  <a:pt x="1085830" y="142087"/>
                </a:lnTo>
                <a:close/>
              </a:path>
              <a:path w="1346200" h="1345565">
                <a:moveTo>
                  <a:pt x="672846" y="0"/>
                </a:moveTo>
                <a:lnTo>
                  <a:pt x="619611" y="2076"/>
                </a:lnTo>
                <a:lnTo>
                  <a:pt x="567514" y="8202"/>
                </a:lnTo>
                <a:lnTo>
                  <a:pt x="516709" y="18222"/>
                </a:lnTo>
                <a:lnTo>
                  <a:pt x="467352" y="31979"/>
                </a:lnTo>
                <a:lnTo>
                  <a:pt x="419598" y="49319"/>
                </a:lnTo>
                <a:lnTo>
                  <a:pt x="373602" y="70085"/>
                </a:lnTo>
                <a:lnTo>
                  <a:pt x="329522" y="94121"/>
                </a:lnTo>
                <a:lnTo>
                  <a:pt x="287511" y="121273"/>
                </a:lnTo>
                <a:lnTo>
                  <a:pt x="247726" y="151384"/>
                </a:lnTo>
                <a:lnTo>
                  <a:pt x="247726" y="470974"/>
                </a:lnTo>
                <a:lnTo>
                  <a:pt x="254572" y="516232"/>
                </a:lnTo>
                <a:lnTo>
                  <a:pt x="273935" y="552834"/>
                </a:lnTo>
                <a:lnTo>
                  <a:pt x="304052" y="579975"/>
                </a:lnTo>
                <a:lnTo>
                  <a:pt x="343160" y="596850"/>
                </a:lnTo>
                <a:lnTo>
                  <a:pt x="389496" y="602654"/>
                </a:lnTo>
                <a:lnTo>
                  <a:pt x="433580" y="597739"/>
                </a:lnTo>
                <a:lnTo>
                  <a:pt x="473191" y="582239"/>
                </a:lnTo>
                <a:lnTo>
                  <a:pt x="505272" y="555021"/>
                </a:lnTo>
                <a:lnTo>
                  <a:pt x="526763" y="514953"/>
                </a:lnTo>
                <a:lnTo>
                  <a:pt x="534606" y="460903"/>
                </a:lnTo>
                <a:lnTo>
                  <a:pt x="534606" y="142087"/>
                </a:lnTo>
                <a:lnTo>
                  <a:pt x="1085830" y="142087"/>
                </a:lnTo>
                <a:lnTo>
                  <a:pt x="1025256" y="99588"/>
                </a:lnTo>
                <a:lnTo>
                  <a:pt x="985984" y="77175"/>
                </a:lnTo>
                <a:lnTo>
                  <a:pt x="945119" y="57382"/>
                </a:lnTo>
                <a:lnTo>
                  <a:pt x="902774" y="40322"/>
                </a:lnTo>
                <a:lnTo>
                  <a:pt x="859064" y="26109"/>
                </a:lnTo>
                <a:lnTo>
                  <a:pt x="814102" y="14857"/>
                </a:lnTo>
                <a:lnTo>
                  <a:pt x="768002" y="6679"/>
                </a:lnTo>
                <a:lnTo>
                  <a:pt x="720879" y="1688"/>
                </a:lnTo>
                <a:lnTo>
                  <a:pt x="672846" y="0"/>
                </a:lnTo>
                <a:close/>
              </a:path>
            </a:pathLst>
          </a:custGeom>
          <a:solidFill>
            <a:srgbClr val="ED1C24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26" name="bg object 26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12488126" y="18065078"/>
            <a:ext cx="169316" cy="224127"/>
          </a:xfrm>
          <a:prstGeom prst="rect">
            <a:avLst/>
          </a:prstGeom>
        </p:spPr>
      </p:pic>
      <p:pic>
        <p:nvPicPr>
          <p:cNvPr id="27" name="bg object 27"/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12729844" y="18064047"/>
            <a:ext cx="181609" cy="222092"/>
          </a:xfrm>
          <a:prstGeom prst="rect">
            <a:avLst/>
          </a:prstGeom>
        </p:spPr>
      </p:pic>
      <p:sp>
        <p:nvSpPr>
          <p:cNvPr id="28" name="bg object 28"/>
          <p:cNvSpPr/>
          <p:nvPr/>
        </p:nvSpPr>
        <p:spPr>
          <a:xfrm>
            <a:off x="12987019" y="18065078"/>
            <a:ext cx="39370" cy="220345"/>
          </a:xfrm>
          <a:custGeom>
            <a:avLst/>
            <a:gdLst/>
            <a:ahLst/>
            <a:cxnLst/>
            <a:rect l="l" t="t" r="r" b="b"/>
            <a:pathLst>
              <a:path w="39369" h="220344">
                <a:moveTo>
                  <a:pt x="39076" y="0"/>
                </a:moveTo>
                <a:lnTo>
                  <a:pt x="0" y="0"/>
                </a:lnTo>
                <a:lnTo>
                  <a:pt x="0" y="220031"/>
                </a:lnTo>
                <a:lnTo>
                  <a:pt x="39076" y="220031"/>
                </a:lnTo>
                <a:lnTo>
                  <a:pt x="39076" y="0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29" name="bg object 29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13077570" y="18065078"/>
            <a:ext cx="188086" cy="221062"/>
          </a:xfrm>
          <a:prstGeom prst="rect">
            <a:avLst/>
          </a:prstGeom>
        </p:spPr>
      </p:pic>
      <p:sp>
        <p:nvSpPr>
          <p:cNvPr id="30" name="bg object 30"/>
          <p:cNvSpPr/>
          <p:nvPr/>
        </p:nvSpPr>
        <p:spPr>
          <a:xfrm>
            <a:off x="13320648" y="18064480"/>
            <a:ext cx="114935" cy="220979"/>
          </a:xfrm>
          <a:custGeom>
            <a:avLst/>
            <a:gdLst/>
            <a:ahLst/>
            <a:cxnLst/>
            <a:rect l="l" t="t" r="r" b="b"/>
            <a:pathLst>
              <a:path w="114934" h="220980">
                <a:moveTo>
                  <a:pt x="114427" y="0"/>
                </a:moveTo>
                <a:lnTo>
                  <a:pt x="0" y="0"/>
                </a:lnTo>
                <a:lnTo>
                  <a:pt x="0" y="34290"/>
                </a:lnTo>
                <a:lnTo>
                  <a:pt x="0" y="91440"/>
                </a:lnTo>
                <a:lnTo>
                  <a:pt x="0" y="125730"/>
                </a:lnTo>
                <a:lnTo>
                  <a:pt x="0" y="186690"/>
                </a:lnTo>
                <a:lnTo>
                  <a:pt x="0" y="220980"/>
                </a:lnTo>
                <a:lnTo>
                  <a:pt x="114427" y="220980"/>
                </a:lnTo>
                <a:lnTo>
                  <a:pt x="114427" y="186690"/>
                </a:lnTo>
                <a:lnTo>
                  <a:pt x="38989" y="186690"/>
                </a:lnTo>
                <a:lnTo>
                  <a:pt x="38989" y="125730"/>
                </a:lnTo>
                <a:lnTo>
                  <a:pt x="114427" y="125730"/>
                </a:lnTo>
                <a:lnTo>
                  <a:pt x="114427" y="91440"/>
                </a:lnTo>
                <a:lnTo>
                  <a:pt x="38989" y="91440"/>
                </a:lnTo>
                <a:lnTo>
                  <a:pt x="38989" y="34290"/>
                </a:lnTo>
                <a:lnTo>
                  <a:pt x="114427" y="34290"/>
                </a:lnTo>
                <a:lnTo>
                  <a:pt x="114427" y="0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31" name="bg object 31"/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13506450" y="18065078"/>
            <a:ext cx="159384" cy="220031"/>
          </a:xfrm>
          <a:prstGeom prst="rect">
            <a:avLst/>
          </a:prstGeom>
        </p:spPr>
      </p:pic>
      <p:pic>
        <p:nvPicPr>
          <p:cNvPr id="32" name="bg object 32"/>
          <p:cNvPicPr/>
          <p:nvPr/>
        </p:nvPicPr>
        <p:blipFill>
          <a:blip r:embed="rId12" cstate="print"/>
          <a:stretch>
            <a:fillRect/>
          </a:stretch>
        </p:blipFill>
        <p:spPr>
          <a:xfrm>
            <a:off x="13696695" y="18065078"/>
            <a:ext cx="162813" cy="220031"/>
          </a:xfrm>
          <a:prstGeom prst="rect">
            <a:avLst/>
          </a:prstGeom>
        </p:spPr>
      </p:pic>
      <p:sp>
        <p:nvSpPr>
          <p:cNvPr id="33" name="bg object 33"/>
          <p:cNvSpPr/>
          <p:nvPr/>
        </p:nvSpPr>
        <p:spPr>
          <a:xfrm>
            <a:off x="13911326" y="18065078"/>
            <a:ext cx="39370" cy="220345"/>
          </a:xfrm>
          <a:custGeom>
            <a:avLst/>
            <a:gdLst/>
            <a:ahLst/>
            <a:cxnLst/>
            <a:rect l="l" t="t" r="r" b="b"/>
            <a:pathLst>
              <a:path w="39369" h="220344">
                <a:moveTo>
                  <a:pt x="39102" y="0"/>
                </a:moveTo>
                <a:lnTo>
                  <a:pt x="0" y="0"/>
                </a:lnTo>
                <a:lnTo>
                  <a:pt x="0" y="220031"/>
                </a:lnTo>
                <a:lnTo>
                  <a:pt x="39102" y="220031"/>
                </a:lnTo>
                <a:lnTo>
                  <a:pt x="39102" y="0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34" name="bg object 34"/>
          <p:cNvPicPr/>
          <p:nvPr/>
        </p:nvPicPr>
        <p:blipFill>
          <a:blip r:embed="rId13" cstate="print"/>
          <a:stretch>
            <a:fillRect/>
          </a:stretch>
        </p:blipFill>
        <p:spPr>
          <a:xfrm>
            <a:off x="14000480" y="18064047"/>
            <a:ext cx="351789" cy="221411"/>
          </a:xfrm>
          <a:prstGeom prst="rect">
            <a:avLst/>
          </a:prstGeom>
        </p:spPr>
      </p:pic>
      <p:pic>
        <p:nvPicPr>
          <p:cNvPr id="35" name="bg object 35"/>
          <p:cNvPicPr/>
          <p:nvPr/>
        </p:nvPicPr>
        <p:blipFill>
          <a:blip r:embed="rId14" cstate="print"/>
          <a:stretch>
            <a:fillRect/>
          </a:stretch>
        </p:blipFill>
        <p:spPr>
          <a:xfrm>
            <a:off x="12491224" y="18414342"/>
            <a:ext cx="359651" cy="221062"/>
          </a:xfrm>
          <a:prstGeom prst="rect">
            <a:avLst/>
          </a:prstGeom>
        </p:spPr>
      </p:pic>
      <p:pic>
        <p:nvPicPr>
          <p:cNvPr id="36" name="bg object 36"/>
          <p:cNvPicPr/>
          <p:nvPr/>
        </p:nvPicPr>
        <p:blipFill>
          <a:blip r:embed="rId15" cstate="print"/>
          <a:stretch>
            <a:fillRect/>
          </a:stretch>
        </p:blipFill>
        <p:spPr>
          <a:xfrm>
            <a:off x="12896468" y="18415372"/>
            <a:ext cx="159384" cy="220032"/>
          </a:xfrm>
          <a:prstGeom prst="rect">
            <a:avLst/>
          </a:prstGeom>
        </p:spPr>
      </p:pic>
      <p:pic>
        <p:nvPicPr>
          <p:cNvPr id="37" name="bg object 37"/>
          <p:cNvPicPr/>
          <p:nvPr/>
        </p:nvPicPr>
        <p:blipFill>
          <a:blip r:embed="rId16" cstate="print"/>
          <a:stretch>
            <a:fillRect/>
          </a:stretch>
        </p:blipFill>
        <p:spPr>
          <a:xfrm>
            <a:off x="13101828" y="18415372"/>
            <a:ext cx="180339" cy="220032"/>
          </a:xfrm>
          <a:prstGeom prst="rect">
            <a:avLst/>
          </a:prstGeom>
        </p:spPr>
      </p:pic>
      <p:pic>
        <p:nvPicPr>
          <p:cNvPr id="38" name="bg object 38"/>
          <p:cNvPicPr/>
          <p:nvPr/>
        </p:nvPicPr>
        <p:blipFill>
          <a:blip r:embed="rId17" cstate="print"/>
          <a:stretch>
            <a:fillRect/>
          </a:stretch>
        </p:blipFill>
        <p:spPr>
          <a:xfrm>
            <a:off x="13339063" y="18415372"/>
            <a:ext cx="169291" cy="224153"/>
          </a:xfrm>
          <a:prstGeom prst="rect">
            <a:avLst/>
          </a:prstGeom>
        </p:spPr>
      </p:pic>
      <p:pic>
        <p:nvPicPr>
          <p:cNvPr id="39" name="bg object 39"/>
          <p:cNvPicPr/>
          <p:nvPr/>
        </p:nvPicPr>
        <p:blipFill>
          <a:blip r:embed="rId18" cstate="print"/>
          <a:stretch>
            <a:fillRect/>
          </a:stretch>
        </p:blipFill>
        <p:spPr>
          <a:xfrm>
            <a:off x="13580871" y="18415372"/>
            <a:ext cx="148717" cy="220032"/>
          </a:xfrm>
          <a:prstGeom prst="rect">
            <a:avLst/>
          </a:prstGeom>
        </p:spPr>
      </p:pic>
      <p:sp>
        <p:nvSpPr>
          <p:cNvPr id="40" name="bg object 40"/>
          <p:cNvSpPr/>
          <p:nvPr/>
        </p:nvSpPr>
        <p:spPr>
          <a:xfrm>
            <a:off x="13798168" y="18415373"/>
            <a:ext cx="39370" cy="220345"/>
          </a:xfrm>
          <a:custGeom>
            <a:avLst/>
            <a:gdLst/>
            <a:ahLst/>
            <a:cxnLst/>
            <a:rect l="l" t="t" r="r" b="b"/>
            <a:pathLst>
              <a:path w="39369" h="220344">
                <a:moveTo>
                  <a:pt x="39076" y="0"/>
                </a:moveTo>
                <a:lnTo>
                  <a:pt x="0" y="0"/>
                </a:lnTo>
                <a:lnTo>
                  <a:pt x="0" y="220031"/>
                </a:lnTo>
                <a:lnTo>
                  <a:pt x="39076" y="220031"/>
                </a:lnTo>
                <a:lnTo>
                  <a:pt x="39076" y="0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41" name="bg object 41"/>
          <p:cNvPicPr/>
          <p:nvPr/>
        </p:nvPicPr>
        <p:blipFill>
          <a:blip r:embed="rId19" cstate="print"/>
          <a:stretch>
            <a:fillRect/>
          </a:stretch>
        </p:blipFill>
        <p:spPr>
          <a:xfrm>
            <a:off x="13897229" y="18411251"/>
            <a:ext cx="189611" cy="228274"/>
          </a:xfrm>
          <a:prstGeom prst="rect">
            <a:avLst/>
          </a:prstGeom>
        </p:spPr>
      </p:pic>
      <p:sp>
        <p:nvSpPr>
          <p:cNvPr id="42" name="bg object 42"/>
          <p:cNvSpPr/>
          <p:nvPr/>
        </p:nvSpPr>
        <p:spPr>
          <a:xfrm>
            <a:off x="14135862" y="18415000"/>
            <a:ext cx="114935" cy="220979"/>
          </a:xfrm>
          <a:custGeom>
            <a:avLst/>
            <a:gdLst/>
            <a:ahLst/>
            <a:cxnLst/>
            <a:rect l="l" t="t" r="r" b="b"/>
            <a:pathLst>
              <a:path w="114934" h="220980">
                <a:moveTo>
                  <a:pt x="114554" y="0"/>
                </a:moveTo>
                <a:lnTo>
                  <a:pt x="0" y="0"/>
                </a:lnTo>
                <a:lnTo>
                  <a:pt x="0" y="34290"/>
                </a:lnTo>
                <a:lnTo>
                  <a:pt x="0" y="91440"/>
                </a:lnTo>
                <a:lnTo>
                  <a:pt x="0" y="125730"/>
                </a:lnTo>
                <a:lnTo>
                  <a:pt x="0" y="186690"/>
                </a:lnTo>
                <a:lnTo>
                  <a:pt x="0" y="220980"/>
                </a:lnTo>
                <a:lnTo>
                  <a:pt x="114554" y="220980"/>
                </a:lnTo>
                <a:lnTo>
                  <a:pt x="114554" y="186690"/>
                </a:lnTo>
                <a:lnTo>
                  <a:pt x="39116" y="186690"/>
                </a:lnTo>
                <a:lnTo>
                  <a:pt x="39116" y="125730"/>
                </a:lnTo>
                <a:lnTo>
                  <a:pt x="114554" y="125730"/>
                </a:lnTo>
                <a:lnTo>
                  <a:pt x="114554" y="91440"/>
                </a:lnTo>
                <a:lnTo>
                  <a:pt x="39116" y="91440"/>
                </a:lnTo>
                <a:lnTo>
                  <a:pt x="39116" y="34290"/>
                </a:lnTo>
                <a:lnTo>
                  <a:pt x="114554" y="34290"/>
                </a:lnTo>
                <a:lnTo>
                  <a:pt x="114554" y="0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0683430" y="6071966"/>
            <a:ext cx="3802380" cy="1040003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9900" b="1" i="0">
                <a:solidFill>
                  <a:srgbClr val="A9A9A9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762000" y="4381500"/>
            <a:ext cx="13716000" cy="125730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5181600" y="17716500"/>
            <a:ext cx="4876800" cy="952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762000" y="17716500"/>
            <a:ext cx="3505200" cy="952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10972800" y="17716500"/>
            <a:ext cx="3505200" cy="952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4.xml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pc="-10"/>
              <a:t>foto_1</a:t>
            </a:r>
          </a:p>
          <a:p>
            <a:pPr>
              <a:lnSpc>
                <a:spcPct val="100000"/>
              </a:lnSpc>
            </a:pPr>
          </a:p>
          <a:p>
            <a:pPr>
              <a:lnSpc>
                <a:spcPct val="100000"/>
              </a:lnSpc>
            </a:pPr>
          </a:p>
          <a:p>
            <a:pPr>
              <a:lnSpc>
                <a:spcPct val="100000"/>
              </a:lnSpc>
            </a:pPr>
          </a:p>
          <a:p>
            <a:pPr>
              <a:lnSpc>
                <a:spcPct val="100000"/>
              </a:lnSpc>
            </a:pPr>
          </a:p>
          <a:p>
            <a:pPr>
              <a:lnSpc>
                <a:spcPct val="100000"/>
              </a:lnSpc>
              <a:spcBef>
                <a:spcPts val="994"/>
              </a:spcBef>
            </a:pPr>
          </a:p>
          <a:p>
            <a:pPr marL="12700">
              <a:lnSpc>
                <a:spcPct val="100000"/>
              </a:lnSpc>
            </a:pPr>
            <a:r>
              <a:rPr dirty="0" spc="-10"/>
              <a:t>foto_2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_grafika</dc:title>
  <dcterms:created xsi:type="dcterms:W3CDTF">2025-06-20T07:57:24Z</dcterms:created>
  <dcterms:modified xsi:type="dcterms:W3CDTF">2025-06-20T07:57:24Z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2025-06-20T00:00:00Z</vt:filetime>
  </property>
  <property fmtid="{D5CDD505-2E9C-101B-9397-08002B2CF9AE}" pid="3" name="Creator">
    <vt:lpwstr>Serif Affinity Designer 1.10.5</vt:lpwstr>
  </property>
  <property fmtid="{D5CDD505-2E9C-101B-9397-08002B2CF9AE}" pid="4" name="LastSaved">
    <vt:filetime>2025-06-20T00:00:00Z</vt:filetime>
  </property>
  <property fmtid="{D5CDD505-2E9C-101B-9397-08002B2CF9AE}" pid="5" name="Producer">
    <vt:lpwstr>PDFlib+PDI 9.3.1-i (Win32)</vt:lpwstr>
  </property>
  <property fmtid="{D5CDD505-2E9C-101B-9397-08002B2CF9AE}" pid="6" name="trapped">
    <vt:lpwstr>false</vt:lpwstr>
  </property>
</Properties>
</file>