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3716000" cy="13716000"/>
  <p:notesSz cx="13716000" cy="13716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3" d="100"/>
          <a:sy n="33" d="100"/>
        </p:scale>
        <p:origin x="1768" y="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4251960"/>
            <a:ext cx="11658600" cy="2880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7680960"/>
            <a:ext cx="9601200" cy="3429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8580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06374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5500370"/>
          </a:xfrm>
          <a:custGeom>
            <a:avLst/>
            <a:gdLst/>
            <a:ahLst/>
            <a:cxnLst/>
            <a:rect l="l" t="t" r="r" b="b"/>
            <a:pathLst>
              <a:path w="13208000" h="5500370">
                <a:moveTo>
                  <a:pt x="0" y="5499823"/>
                </a:moveTo>
                <a:lnTo>
                  <a:pt x="13208000" y="5499823"/>
                </a:lnTo>
                <a:lnTo>
                  <a:pt x="13208000" y="0"/>
                </a:lnTo>
                <a:lnTo>
                  <a:pt x="0" y="0"/>
                </a:lnTo>
                <a:lnTo>
                  <a:pt x="0" y="5499823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54000" y="6003442"/>
            <a:ext cx="13208000" cy="5754370"/>
          </a:xfrm>
          <a:custGeom>
            <a:avLst/>
            <a:gdLst/>
            <a:ahLst/>
            <a:cxnLst/>
            <a:rect l="l" t="t" r="r" b="b"/>
            <a:pathLst>
              <a:path w="13208000" h="5754370">
                <a:moveTo>
                  <a:pt x="0" y="5753823"/>
                </a:moveTo>
                <a:lnTo>
                  <a:pt x="13208000" y="5753823"/>
                </a:lnTo>
                <a:lnTo>
                  <a:pt x="13208000" y="0"/>
                </a:lnTo>
                <a:lnTo>
                  <a:pt x="0" y="0"/>
                </a:lnTo>
                <a:lnTo>
                  <a:pt x="0" y="5753823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311830" y="3564198"/>
            <a:ext cx="3802380" cy="75971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154680"/>
            <a:ext cx="1234440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663440" y="12755880"/>
            <a:ext cx="438912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8580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87552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10" dirty="0"/>
              <a:t>foto_1</a:t>
            </a:r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  <a:spcBef>
                <a:spcPts val="1689"/>
              </a:spcBef>
            </a:pPr>
            <a:endParaRPr spc="-10" dirty="0"/>
          </a:p>
          <a:p>
            <a:pPr marL="12700">
              <a:lnSpc>
                <a:spcPct val="100000"/>
              </a:lnSpc>
            </a:pPr>
            <a:r>
              <a:rPr spc="-10" dirty="0"/>
              <a:t>foto_2</a:t>
            </a:r>
          </a:p>
        </p:txBody>
      </p:sp>
      <p:sp>
        <p:nvSpPr>
          <p:cNvPr id="4" name="object 4"/>
          <p:cNvSpPr/>
          <p:nvPr/>
        </p:nvSpPr>
        <p:spPr>
          <a:xfrm>
            <a:off x="859701" y="12185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444748" y="12185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859702" y="12735845"/>
            <a:ext cx="1614170" cy="354965"/>
            <a:chOff x="859702" y="12735845"/>
            <a:chExt cx="1614170" cy="354965"/>
          </a:xfrm>
        </p:grpSpPr>
        <p:sp>
          <p:nvSpPr>
            <p:cNvPr id="7" name="object 7"/>
            <p:cNvSpPr/>
            <p:nvPr/>
          </p:nvSpPr>
          <p:spPr>
            <a:xfrm>
              <a:off x="859701" y="12735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06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06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65133" y="127358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99563" y="127358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135708" y="12881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0" y="0"/>
            <a:ext cx="1371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5" name="Obrázek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11892885"/>
            <a:ext cx="2705100" cy="16859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</Words>
  <Application>Microsoft Office PowerPoint</Application>
  <PresentationFormat>Vlastní</PresentationFormat>
  <Paragraphs>5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foto_1    foto_2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cp:lastModifiedBy>w</cp:lastModifiedBy>
  <cp:revision>1</cp:revision>
  <dcterms:created xsi:type="dcterms:W3CDTF">2025-06-19T07:17:20Z</dcterms:created>
  <dcterms:modified xsi:type="dcterms:W3CDTF">2025-08-02T12:17:16Z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