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240000" cy="7975600"/>
  <p:notesSz cx="15240000" cy="79756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444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4000" y="254000"/>
            <a:ext cx="7239000" cy="5600700"/>
          </a:xfrm>
          <a:prstGeom prst="rect">
            <a:avLst/>
          </a:prstGeom>
          <a:solidFill>
            <a:srgbClr val="D1D1D1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marL="2029460" algn="ctr">
              <a:lnSpc>
                <a:spcPct val="100000"/>
              </a:lnSpc>
              <a:spcBef>
                <a:spcPts val="5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>
            <a:avLst/>
          </a:prstGeom>
          <a:solidFill>
            <a:srgbClr val="D1D1D1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/>
          </a:p>
          <a:p>
            <a:pPr marL="2729230" algn="ctr">
              <a:lnSpc>
                <a:spcPct val="100000"/>
              </a:lnSpc>
              <a:spcBef>
                <a:spcPts val="5"/>
              </a:spcBef>
            </a:pPr>
            <a:r>
              <a:rPr spc="-10" dirty="0"/>
              <a:t>foto_2</a:t>
            </a:r>
          </a:p>
        </p:txBody>
      </p:sp>
      <p:sp>
        <p:nvSpPr>
          <p:cNvPr id="4" name="object 4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7" name="object 7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600" y="5969000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Vlastní</PresentationFormat>
  <Paragraphs>6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2025-06-19T07:17:33Z</dcterms:created>
  <dcterms:modified xsi:type="dcterms:W3CDTF">2025-08-02T12:25:44Z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