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</p:sldIdLst>
  <p:sldSz cx="15240000" cy="19050000"/>
  <p:notesSz cx="15240000" cy="19050000"/>
  <p:defaultTextStyle>
    <a:defPPr>
      <a:defRPr kern="0"/>
    </a:def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24" d="100"/>
          <a:sy n="24" d="100"/>
        </p:scale>
        <p:origin x="2044" y="4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143000" y="5905500"/>
            <a:ext cx="12954000" cy="4000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9900" b="1" i="0">
                <a:solidFill>
                  <a:srgbClr val="A9A9A9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2286000" y="10668000"/>
            <a:ext cx="10668000" cy="4762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8/2/2025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9900" b="1" i="0">
                <a:solidFill>
                  <a:srgbClr val="A9A9A9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8/2/2025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9900" b="1" i="0">
                <a:solidFill>
                  <a:srgbClr val="A9A9A9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762000" y="4381500"/>
            <a:ext cx="6629400" cy="125730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7848600" y="4381500"/>
            <a:ext cx="6629400" cy="125730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8/2/2025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9900" b="1" i="0">
                <a:solidFill>
                  <a:srgbClr val="A9A9A9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8/2/2025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8/2/2025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254000" y="254000"/>
            <a:ext cx="14732000" cy="8191500"/>
          </a:xfrm>
          <a:custGeom>
            <a:avLst/>
            <a:gdLst/>
            <a:ahLst/>
            <a:cxnLst/>
            <a:rect l="l" t="t" r="r" b="b"/>
            <a:pathLst>
              <a:path w="14732000" h="8191500">
                <a:moveTo>
                  <a:pt x="0" y="8191500"/>
                </a:moveTo>
                <a:lnTo>
                  <a:pt x="14732000" y="8191500"/>
                </a:lnTo>
                <a:lnTo>
                  <a:pt x="14732000" y="0"/>
                </a:lnTo>
                <a:lnTo>
                  <a:pt x="0" y="0"/>
                </a:lnTo>
                <a:lnTo>
                  <a:pt x="0" y="8191500"/>
                </a:lnTo>
                <a:close/>
              </a:path>
            </a:pathLst>
          </a:custGeom>
          <a:solidFill>
            <a:srgbClr val="D1D1D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g object 17"/>
          <p:cNvSpPr/>
          <p:nvPr/>
        </p:nvSpPr>
        <p:spPr>
          <a:xfrm>
            <a:off x="254000" y="8691003"/>
            <a:ext cx="14732000" cy="8445500"/>
          </a:xfrm>
          <a:custGeom>
            <a:avLst/>
            <a:gdLst/>
            <a:ahLst/>
            <a:cxnLst/>
            <a:rect l="l" t="t" r="r" b="b"/>
            <a:pathLst>
              <a:path w="14732000" h="8445500">
                <a:moveTo>
                  <a:pt x="0" y="8445500"/>
                </a:moveTo>
                <a:lnTo>
                  <a:pt x="14732000" y="8445500"/>
                </a:lnTo>
                <a:lnTo>
                  <a:pt x="14732000" y="0"/>
                </a:lnTo>
                <a:lnTo>
                  <a:pt x="0" y="0"/>
                </a:lnTo>
                <a:lnTo>
                  <a:pt x="0" y="8445500"/>
                </a:lnTo>
                <a:close/>
              </a:path>
            </a:pathLst>
          </a:custGeom>
          <a:solidFill>
            <a:srgbClr val="D1D1D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g object 18"/>
          <p:cNvSpPr/>
          <p:nvPr/>
        </p:nvSpPr>
        <p:spPr>
          <a:xfrm>
            <a:off x="732701" y="17682947"/>
            <a:ext cx="1206500" cy="353695"/>
          </a:xfrm>
          <a:custGeom>
            <a:avLst/>
            <a:gdLst/>
            <a:ahLst/>
            <a:cxnLst/>
            <a:rect l="l" t="t" r="r" b="b"/>
            <a:pathLst>
              <a:path w="1206500" h="353694">
                <a:moveTo>
                  <a:pt x="377761" y="123685"/>
                </a:moveTo>
                <a:lnTo>
                  <a:pt x="370319" y="79616"/>
                </a:lnTo>
                <a:lnTo>
                  <a:pt x="349021" y="45046"/>
                </a:lnTo>
                <a:lnTo>
                  <a:pt x="315391" y="20142"/>
                </a:lnTo>
                <a:lnTo>
                  <a:pt x="273278" y="5880"/>
                </a:lnTo>
                <a:lnTo>
                  <a:pt x="273278" y="125691"/>
                </a:lnTo>
                <a:lnTo>
                  <a:pt x="268579" y="147942"/>
                </a:lnTo>
                <a:lnTo>
                  <a:pt x="255358" y="162433"/>
                </a:lnTo>
                <a:lnTo>
                  <a:pt x="234950" y="170281"/>
                </a:lnTo>
                <a:lnTo>
                  <a:pt x="208673" y="172656"/>
                </a:lnTo>
                <a:lnTo>
                  <a:pt x="102971" y="172656"/>
                </a:lnTo>
                <a:lnTo>
                  <a:pt x="102971" y="78244"/>
                </a:lnTo>
                <a:lnTo>
                  <a:pt x="208673" y="78244"/>
                </a:lnTo>
                <a:lnTo>
                  <a:pt x="234950" y="80632"/>
                </a:lnTo>
                <a:lnTo>
                  <a:pt x="255358" y="88544"/>
                </a:lnTo>
                <a:lnTo>
                  <a:pt x="268579" y="103174"/>
                </a:lnTo>
                <a:lnTo>
                  <a:pt x="273278" y="125691"/>
                </a:lnTo>
                <a:lnTo>
                  <a:pt x="273278" y="5880"/>
                </a:lnTo>
                <a:lnTo>
                  <a:pt x="270954" y="5080"/>
                </a:lnTo>
                <a:lnTo>
                  <a:pt x="217246" y="12"/>
                </a:lnTo>
                <a:lnTo>
                  <a:pt x="0" y="12"/>
                </a:lnTo>
                <a:lnTo>
                  <a:pt x="0" y="353352"/>
                </a:lnTo>
                <a:lnTo>
                  <a:pt x="102971" y="353352"/>
                </a:lnTo>
                <a:lnTo>
                  <a:pt x="102971" y="247357"/>
                </a:lnTo>
                <a:lnTo>
                  <a:pt x="217246" y="247357"/>
                </a:lnTo>
                <a:lnTo>
                  <a:pt x="270954" y="242392"/>
                </a:lnTo>
                <a:lnTo>
                  <a:pt x="315391" y="227520"/>
                </a:lnTo>
                <a:lnTo>
                  <a:pt x="349021" y="202768"/>
                </a:lnTo>
                <a:lnTo>
                  <a:pt x="370319" y="168148"/>
                </a:lnTo>
                <a:lnTo>
                  <a:pt x="377761" y="123685"/>
                </a:lnTo>
                <a:close/>
              </a:path>
              <a:path w="1206500" h="353694">
                <a:moveTo>
                  <a:pt x="801712" y="353352"/>
                </a:moveTo>
                <a:lnTo>
                  <a:pt x="766724" y="285711"/>
                </a:lnTo>
                <a:lnTo>
                  <a:pt x="728878" y="212521"/>
                </a:lnTo>
                <a:lnTo>
                  <a:pt x="664146" y="87337"/>
                </a:lnTo>
                <a:lnTo>
                  <a:pt x="623036" y="7835"/>
                </a:lnTo>
                <a:lnTo>
                  <a:pt x="623036" y="212521"/>
                </a:lnTo>
                <a:lnTo>
                  <a:pt x="500354" y="212521"/>
                </a:lnTo>
                <a:lnTo>
                  <a:pt x="561949" y="87337"/>
                </a:lnTo>
                <a:lnTo>
                  <a:pt x="623036" y="212521"/>
                </a:lnTo>
                <a:lnTo>
                  <a:pt x="623036" y="7835"/>
                </a:lnTo>
                <a:lnTo>
                  <a:pt x="618998" y="12"/>
                </a:lnTo>
                <a:lnTo>
                  <a:pt x="506412" y="12"/>
                </a:lnTo>
                <a:lnTo>
                  <a:pt x="323697" y="353352"/>
                </a:lnTo>
                <a:lnTo>
                  <a:pt x="431711" y="353352"/>
                </a:lnTo>
                <a:lnTo>
                  <a:pt x="465035" y="285711"/>
                </a:lnTo>
                <a:lnTo>
                  <a:pt x="658863" y="285711"/>
                </a:lnTo>
                <a:lnTo>
                  <a:pt x="692188" y="353352"/>
                </a:lnTo>
                <a:lnTo>
                  <a:pt x="801712" y="353352"/>
                </a:lnTo>
                <a:close/>
              </a:path>
              <a:path w="1206500" h="353694">
                <a:moveTo>
                  <a:pt x="1206246" y="353352"/>
                </a:moveTo>
                <a:lnTo>
                  <a:pt x="1109700" y="241808"/>
                </a:lnTo>
                <a:lnTo>
                  <a:pt x="1102283" y="233222"/>
                </a:lnTo>
                <a:lnTo>
                  <a:pt x="1140206" y="217119"/>
                </a:lnTo>
                <a:lnTo>
                  <a:pt x="1169530" y="193027"/>
                </a:lnTo>
                <a:lnTo>
                  <a:pt x="1184783" y="167081"/>
                </a:lnTo>
                <a:lnTo>
                  <a:pt x="1188440" y="160883"/>
                </a:lnTo>
                <a:lnTo>
                  <a:pt x="1195146" y="120650"/>
                </a:lnTo>
                <a:lnTo>
                  <a:pt x="1187335" y="78244"/>
                </a:lnTo>
                <a:lnTo>
                  <a:pt x="1164653" y="43294"/>
                </a:lnTo>
                <a:lnTo>
                  <a:pt x="1130160" y="19215"/>
                </a:lnTo>
                <a:lnTo>
                  <a:pt x="1090663" y="6324"/>
                </a:lnTo>
                <a:lnTo>
                  <a:pt x="1090663" y="122669"/>
                </a:lnTo>
                <a:lnTo>
                  <a:pt x="1085900" y="144094"/>
                </a:lnTo>
                <a:lnTo>
                  <a:pt x="1072680" y="157746"/>
                </a:lnTo>
                <a:lnTo>
                  <a:pt x="1052550" y="164973"/>
                </a:lnTo>
                <a:lnTo>
                  <a:pt x="1027074" y="167081"/>
                </a:lnTo>
                <a:lnTo>
                  <a:pt x="916813" y="167081"/>
                </a:lnTo>
                <a:lnTo>
                  <a:pt x="916813" y="78244"/>
                </a:lnTo>
                <a:lnTo>
                  <a:pt x="1027074" y="78244"/>
                </a:lnTo>
                <a:lnTo>
                  <a:pt x="1052550" y="80365"/>
                </a:lnTo>
                <a:lnTo>
                  <a:pt x="1072680" y="87591"/>
                </a:lnTo>
                <a:lnTo>
                  <a:pt x="1085900" y="101257"/>
                </a:lnTo>
                <a:lnTo>
                  <a:pt x="1090663" y="122669"/>
                </a:lnTo>
                <a:lnTo>
                  <a:pt x="1090663" y="6324"/>
                </a:lnTo>
                <a:lnTo>
                  <a:pt x="1086015" y="4800"/>
                </a:lnTo>
                <a:lnTo>
                  <a:pt x="1034630" y="0"/>
                </a:lnTo>
                <a:lnTo>
                  <a:pt x="814870" y="0"/>
                </a:lnTo>
                <a:lnTo>
                  <a:pt x="814870" y="353352"/>
                </a:lnTo>
                <a:lnTo>
                  <a:pt x="917333" y="353352"/>
                </a:lnTo>
                <a:lnTo>
                  <a:pt x="917333" y="241808"/>
                </a:lnTo>
                <a:lnTo>
                  <a:pt x="993241" y="241808"/>
                </a:lnTo>
                <a:lnTo>
                  <a:pt x="1086624" y="353352"/>
                </a:lnTo>
                <a:lnTo>
                  <a:pt x="1206246" y="353352"/>
                </a:lnTo>
                <a:close/>
              </a:path>
            </a:pathLst>
          </a:custGeom>
          <a:solidFill>
            <a:srgbClr val="ED1B2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bg object 19"/>
          <p:cNvSpPr/>
          <p:nvPr/>
        </p:nvSpPr>
        <p:spPr>
          <a:xfrm>
            <a:off x="1945068" y="17557762"/>
            <a:ext cx="1321435" cy="478790"/>
          </a:xfrm>
          <a:custGeom>
            <a:avLst/>
            <a:gdLst/>
            <a:ahLst/>
            <a:cxnLst/>
            <a:rect l="l" t="t" r="r" b="b"/>
            <a:pathLst>
              <a:path w="1321435" h="478790">
                <a:moveTo>
                  <a:pt x="373545" y="0"/>
                </a:moveTo>
                <a:lnTo>
                  <a:pt x="249859" y="0"/>
                </a:lnTo>
                <a:lnTo>
                  <a:pt x="180695" y="84810"/>
                </a:lnTo>
                <a:lnTo>
                  <a:pt x="253898" y="84810"/>
                </a:lnTo>
                <a:lnTo>
                  <a:pt x="373545" y="0"/>
                </a:lnTo>
                <a:close/>
              </a:path>
              <a:path w="1321435" h="478790">
                <a:moveTo>
                  <a:pt x="478015" y="478536"/>
                </a:moveTo>
                <a:lnTo>
                  <a:pt x="443026" y="410895"/>
                </a:lnTo>
                <a:lnTo>
                  <a:pt x="405168" y="337693"/>
                </a:lnTo>
                <a:lnTo>
                  <a:pt x="340436" y="212521"/>
                </a:lnTo>
                <a:lnTo>
                  <a:pt x="299326" y="133019"/>
                </a:lnTo>
                <a:lnTo>
                  <a:pt x="299326" y="337693"/>
                </a:lnTo>
                <a:lnTo>
                  <a:pt x="176669" y="337693"/>
                </a:lnTo>
                <a:lnTo>
                  <a:pt x="238252" y="212521"/>
                </a:lnTo>
                <a:lnTo>
                  <a:pt x="299326" y="337693"/>
                </a:lnTo>
                <a:lnTo>
                  <a:pt x="299326" y="133019"/>
                </a:lnTo>
                <a:lnTo>
                  <a:pt x="295287" y="125196"/>
                </a:lnTo>
                <a:lnTo>
                  <a:pt x="182727" y="125196"/>
                </a:lnTo>
                <a:lnTo>
                  <a:pt x="0" y="478536"/>
                </a:lnTo>
                <a:lnTo>
                  <a:pt x="108026" y="478536"/>
                </a:lnTo>
                <a:lnTo>
                  <a:pt x="141325" y="410895"/>
                </a:lnTo>
                <a:lnTo>
                  <a:pt x="335153" y="410895"/>
                </a:lnTo>
                <a:lnTo>
                  <a:pt x="368465" y="478536"/>
                </a:lnTo>
                <a:lnTo>
                  <a:pt x="478015" y="478536"/>
                </a:lnTo>
                <a:close/>
              </a:path>
              <a:path w="1321435" h="478790">
                <a:moveTo>
                  <a:pt x="882548" y="301866"/>
                </a:moveTo>
                <a:lnTo>
                  <a:pt x="877366" y="257111"/>
                </a:lnTo>
                <a:lnTo>
                  <a:pt x="862266" y="218274"/>
                </a:lnTo>
                <a:lnTo>
                  <a:pt x="853795" y="206971"/>
                </a:lnTo>
                <a:lnTo>
                  <a:pt x="837882" y="185712"/>
                </a:lnTo>
                <a:lnTo>
                  <a:pt x="804862" y="159766"/>
                </a:lnTo>
                <a:lnTo>
                  <a:pt x="777544" y="147129"/>
                </a:lnTo>
                <a:lnTo>
                  <a:pt x="777544" y="301866"/>
                </a:lnTo>
                <a:lnTo>
                  <a:pt x="768629" y="343103"/>
                </a:lnTo>
                <a:lnTo>
                  <a:pt x="743331" y="372795"/>
                </a:lnTo>
                <a:lnTo>
                  <a:pt x="703846" y="390740"/>
                </a:lnTo>
                <a:lnTo>
                  <a:pt x="652360" y="396773"/>
                </a:lnTo>
                <a:lnTo>
                  <a:pt x="594118" y="396773"/>
                </a:lnTo>
                <a:lnTo>
                  <a:pt x="594118" y="206971"/>
                </a:lnTo>
                <a:lnTo>
                  <a:pt x="652360" y="206971"/>
                </a:lnTo>
                <a:lnTo>
                  <a:pt x="703846" y="213004"/>
                </a:lnTo>
                <a:lnTo>
                  <a:pt x="743331" y="230949"/>
                </a:lnTo>
                <a:lnTo>
                  <a:pt x="768629" y="260629"/>
                </a:lnTo>
                <a:lnTo>
                  <a:pt x="777544" y="301866"/>
                </a:lnTo>
                <a:lnTo>
                  <a:pt x="777544" y="147129"/>
                </a:lnTo>
                <a:lnTo>
                  <a:pt x="763854" y="140792"/>
                </a:lnTo>
                <a:lnTo>
                  <a:pt x="715492" y="129146"/>
                </a:lnTo>
                <a:lnTo>
                  <a:pt x="660438" y="125183"/>
                </a:lnTo>
                <a:lnTo>
                  <a:pt x="491147" y="125183"/>
                </a:lnTo>
                <a:lnTo>
                  <a:pt x="491147" y="478536"/>
                </a:lnTo>
                <a:lnTo>
                  <a:pt x="660438" y="478536"/>
                </a:lnTo>
                <a:lnTo>
                  <a:pt x="715492" y="474586"/>
                </a:lnTo>
                <a:lnTo>
                  <a:pt x="763854" y="462940"/>
                </a:lnTo>
                <a:lnTo>
                  <a:pt x="804862" y="443966"/>
                </a:lnTo>
                <a:lnTo>
                  <a:pt x="837882" y="418020"/>
                </a:lnTo>
                <a:lnTo>
                  <a:pt x="862266" y="385457"/>
                </a:lnTo>
                <a:lnTo>
                  <a:pt x="877366" y="346621"/>
                </a:lnTo>
                <a:lnTo>
                  <a:pt x="882548" y="301866"/>
                </a:lnTo>
                <a:close/>
              </a:path>
              <a:path w="1321435" h="478790">
                <a:moveTo>
                  <a:pt x="1320939" y="125196"/>
                </a:moveTo>
                <a:lnTo>
                  <a:pt x="1221511" y="125196"/>
                </a:lnTo>
                <a:lnTo>
                  <a:pt x="1221511" y="341236"/>
                </a:lnTo>
                <a:lnTo>
                  <a:pt x="1028446" y="125196"/>
                </a:lnTo>
                <a:lnTo>
                  <a:pt x="919403" y="125196"/>
                </a:lnTo>
                <a:lnTo>
                  <a:pt x="919403" y="478548"/>
                </a:lnTo>
                <a:lnTo>
                  <a:pt x="1018857" y="478548"/>
                </a:lnTo>
                <a:lnTo>
                  <a:pt x="1018857" y="246329"/>
                </a:lnTo>
                <a:lnTo>
                  <a:pt x="1230591" y="478548"/>
                </a:lnTo>
                <a:lnTo>
                  <a:pt x="1320939" y="478548"/>
                </a:lnTo>
                <a:lnTo>
                  <a:pt x="1320939" y="125196"/>
                </a:lnTo>
                <a:close/>
              </a:path>
            </a:pathLst>
          </a:custGeom>
          <a:solidFill>
            <a:srgbClr val="ED1B2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bg object 20"/>
          <p:cNvSpPr/>
          <p:nvPr/>
        </p:nvSpPr>
        <p:spPr>
          <a:xfrm>
            <a:off x="3317748" y="17557762"/>
            <a:ext cx="193040" cy="478790"/>
          </a:xfrm>
          <a:custGeom>
            <a:avLst/>
            <a:gdLst/>
            <a:ahLst/>
            <a:cxnLst/>
            <a:rect l="l" t="t" r="r" b="b"/>
            <a:pathLst>
              <a:path w="193039" h="478790">
                <a:moveTo>
                  <a:pt x="109512" y="125209"/>
                </a:moveTo>
                <a:lnTo>
                  <a:pt x="6540" y="125209"/>
                </a:lnTo>
                <a:lnTo>
                  <a:pt x="6540" y="478536"/>
                </a:lnTo>
                <a:lnTo>
                  <a:pt x="109512" y="478536"/>
                </a:lnTo>
                <a:lnTo>
                  <a:pt x="109512" y="125209"/>
                </a:lnTo>
                <a:close/>
              </a:path>
              <a:path w="193039" h="478790">
                <a:moveTo>
                  <a:pt x="192824" y="0"/>
                </a:moveTo>
                <a:lnTo>
                  <a:pt x="69151" y="0"/>
                </a:lnTo>
                <a:lnTo>
                  <a:pt x="0" y="84810"/>
                </a:lnTo>
                <a:lnTo>
                  <a:pt x="73177" y="84810"/>
                </a:lnTo>
                <a:lnTo>
                  <a:pt x="192824" y="0"/>
                </a:lnTo>
                <a:close/>
              </a:path>
            </a:pathLst>
          </a:custGeom>
          <a:solidFill>
            <a:srgbClr val="ED1B2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bg object 21"/>
          <p:cNvSpPr/>
          <p:nvPr/>
        </p:nvSpPr>
        <p:spPr>
          <a:xfrm>
            <a:off x="732701" y="18107952"/>
            <a:ext cx="1283335" cy="343535"/>
          </a:xfrm>
          <a:custGeom>
            <a:avLst/>
            <a:gdLst/>
            <a:ahLst/>
            <a:cxnLst/>
            <a:rect l="l" t="t" r="r" b="b"/>
            <a:pathLst>
              <a:path w="1283335" h="343534">
                <a:moveTo>
                  <a:pt x="409206" y="343458"/>
                </a:moveTo>
                <a:lnTo>
                  <a:pt x="247777" y="136893"/>
                </a:lnTo>
                <a:lnTo>
                  <a:pt x="400380" y="0"/>
                </a:lnTo>
                <a:lnTo>
                  <a:pt x="275755" y="0"/>
                </a:lnTo>
                <a:lnTo>
                  <a:pt x="100101" y="158978"/>
                </a:lnTo>
                <a:lnTo>
                  <a:pt x="100101" y="0"/>
                </a:lnTo>
                <a:lnTo>
                  <a:pt x="0" y="0"/>
                </a:lnTo>
                <a:lnTo>
                  <a:pt x="0" y="343458"/>
                </a:lnTo>
                <a:lnTo>
                  <a:pt x="100101" y="343458"/>
                </a:lnTo>
                <a:lnTo>
                  <a:pt x="100101" y="263486"/>
                </a:lnTo>
                <a:lnTo>
                  <a:pt x="176149" y="195770"/>
                </a:lnTo>
                <a:lnTo>
                  <a:pt x="291439" y="343458"/>
                </a:lnTo>
                <a:lnTo>
                  <a:pt x="409206" y="343458"/>
                </a:lnTo>
                <a:close/>
              </a:path>
              <a:path w="1283335" h="343534">
                <a:moveTo>
                  <a:pt x="812241" y="343458"/>
                </a:moveTo>
                <a:lnTo>
                  <a:pt x="718375" y="235026"/>
                </a:lnTo>
                <a:lnTo>
                  <a:pt x="711161" y="226682"/>
                </a:lnTo>
                <a:lnTo>
                  <a:pt x="748030" y="211048"/>
                </a:lnTo>
                <a:lnTo>
                  <a:pt x="776541" y="187629"/>
                </a:lnTo>
                <a:lnTo>
                  <a:pt x="791375" y="162420"/>
                </a:lnTo>
                <a:lnTo>
                  <a:pt x="794918" y="156387"/>
                </a:lnTo>
                <a:lnTo>
                  <a:pt x="801446" y="117271"/>
                </a:lnTo>
                <a:lnTo>
                  <a:pt x="793851" y="76060"/>
                </a:lnTo>
                <a:lnTo>
                  <a:pt x="793648" y="74917"/>
                </a:lnTo>
                <a:lnTo>
                  <a:pt x="771804" y="42075"/>
                </a:lnTo>
                <a:lnTo>
                  <a:pt x="738263" y="18669"/>
                </a:lnTo>
                <a:lnTo>
                  <a:pt x="699871" y="6134"/>
                </a:lnTo>
                <a:lnTo>
                  <a:pt x="699871" y="119227"/>
                </a:lnTo>
                <a:lnTo>
                  <a:pt x="695248" y="140055"/>
                </a:lnTo>
                <a:lnTo>
                  <a:pt x="682383" y="153339"/>
                </a:lnTo>
                <a:lnTo>
                  <a:pt x="662813" y="160362"/>
                </a:lnTo>
                <a:lnTo>
                  <a:pt x="638035" y="162420"/>
                </a:lnTo>
                <a:lnTo>
                  <a:pt x="531660" y="162420"/>
                </a:lnTo>
                <a:lnTo>
                  <a:pt x="531660" y="76060"/>
                </a:lnTo>
                <a:lnTo>
                  <a:pt x="638035" y="76060"/>
                </a:lnTo>
                <a:lnTo>
                  <a:pt x="662813" y="78117"/>
                </a:lnTo>
                <a:lnTo>
                  <a:pt x="682383" y="85128"/>
                </a:lnTo>
                <a:lnTo>
                  <a:pt x="695248" y="98412"/>
                </a:lnTo>
                <a:lnTo>
                  <a:pt x="699871" y="119227"/>
                </a:lnTo>
                <a:lnTo>
                  <a:pt x="699871" y="6134"/>
                </a:lnTo>
                <a:lnTo>
                  <a:pt x="695363" y="4660"/>
                </a:lnTo>
                <a:lnTo>
                  <a:pt x="645414" y="12"/>
                </a:lnTo>
                <a:lnTo>
                  <a:pt x="432549" y="12"/>
                </a:lnTo>
                <a:lnTo>
                  <a:pt x="432549" y="343458"/>
                </a:lnTo>
                <a:lnTo>
                  <a:pt x="532155" y="343458"/>
                </a:lnTo>
                <a:lnTo>
                  <a:pt x="532155" y="235026"/>
                </a:lnTo>
                <a:lnTo>
                  <a:pt x="605167" y="235026"/>
                </a:lnTo>
                <a:lnTo>
                  <a:pt x="695947" y="343458"/>
                </a:lnTo>
                <a:lnTo>
                  <a:pt x="812241" y="343458"/>
                </a:lnTo>
                <a:close/>
              </a:path>
              <a:path w="1283335" h="343534">
                <a:moveTo>
                  <a:pt x="1282839" y="343458"/>
                </a:moveTo>
                <a:lnTo>
                  <a:pt x="1248841" y="277736"/>
                </a:lnTo>
                <a:lnTo>
                  <a:pt x="1212037" y="206565"/>
                </a:lnTo>
                <a:lnTo>
                  <a:pt x="1149108" y="84886"/>
                </a:lnTo>
                <a:lnTo>
                  <a:pt x="1109141" y="7594"/>
                </a:lnTo>
                <a:lnTo>
                  <a:pt x="1109141" y="206565"/>
                </a:lnTo>
                <a:lnTo>
                  <a:pt x="989914" y="206565"/>
                </a:lnTo>
                <a:lnTo>
                  <a:pt x="1049782" y="84886"/>
                </a:lnTo>
                <a:lnTo>
                  <a:pt x="1109141" y="206565"/>
                </a:lnTo>
                <a:lnTo>
                  <a:pt x="1109141" y="7594"/>
                </a:lnTo>
                <a:lnTo>
                  <a:pt x="1105217" y="0"/>
                </a:lnTo>
                <a:lnTo>
                  <a:pt x="995781" y="0"/>
                </a:lnTo>
                <a:lnTo>
                  <a:pt x="818184" y="343458"/>
                </a:lnTo>
                <a:lnTo>
                  <a:pt x="923163" y="343458"/>
                </a:lnTo>
                <a:lnTo>
                  <a:pt x="955560" y="277736"/>
                </a:lnTo>
                <a:lnTo>
                  <a:pt x="1143977" y="277736"/>
                </a:lnTo>
                <a:lnTo>
                  <a:pt x="1176362" y="343458"/>
                </a:lnTo>
                <a:lnTo>
                  <a:pt x="1282839" y="343458"/>
                </a:lnTo>
                <a:close/>
              </a:path>
            </a:pathLst>
          </a:custGeom>
          <a:solidFill>
            <a:srgbClr val="ED1B2D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22" name="bg object 22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2238133" y="18107948"/>
            <a:ext cx="108546" cy="108530"/>
          </a:xfrm>
          <a:prstGeom prst="rect">
            <a:avLst/>
          </a:prstGeom>
        </p:spPr>
      </p:pic>
      <p:pic>
        <p:nvPicPr>
          <p:cNvPr id="23" name="bg object 23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2072563" y="18107948"/>
            <a:ext cx="108546" cy="108530"/>
          </a:xfrm>
          <a:prstGeom prst="rect">
            <a:avLst/>
          </a:prstGeom>
        </p:spPr>
      </p:pic>
      <p:sp>
        <p:nvSpPr>
          <p:cNvPr id="24" name="bg object 24"/>
          <p:cNvSpPr/>
          <p:nvPr/>
        </p:nvSpPr>
        <p:spPr>
          <a:xfrm>
            <a:off x="2008708" y="18253676"/>
            <a:ext cx="332740" cy="209550"/>
          </a:xfrm>
          <a:custGeom>
            <a:avLst/>
            <a:gdLst/>
            <a:ahLst/>
            <a:cxnLst/>
            <a:rect l="l" t="t" r="r" b="b"/>
            <a:pathLst>
              <a:path w="332739" h="209550">
                <a:moveTo>
                  <a:pt x="332663" y="0"/>
                </a:moveTo>
                <a:lnTo>
                  <a:pt x="232575" y="0"/>
                </a:lnTo>
                <a:lnTo>
                  <a:pt x="232575" y="38761"/>
                </a:lnTo>
                <a:lnTo>
                  <a:pt x="228121" y="75256"/>
                </a:lnTo>
                <a:lnTo>
                  <a:pt x="213871" y="102916"/>
                </a:lnTo>
                <a:lnTo>
                  <a:pt x="188491" y="120456"/>
                </a:lnTo>
                <a:lnTo>
                  <a:pt x="150647" y="126588"/>
                </a:lnTo>
                <a:lnTo>
                  <a:pt x="124431" y="124182"/>
                </a:lnTo>
                <a:lnTo>
                  <a:pt x="102495" y="116901"/>
                </a:lnTo>
                <a:lnTo>
                  <a:pt x="83778" y="104652"/>
                </a:lnTo>
                <a:lnTo>
                  <a:pt x="67221" y="87340"/>
                </a:lnTo>
                <a:lnTo>
                  <a:pt x="0" y="145736"/>
                </a:lnTo>
                <a:lnTo>
                  <a:pt x="27556" y="172389"/>
                </a:lnTo>
                <a:lnTo>
                  <a:pt x="61458" y="192285"/>
                </a:lnTo>
                <a:lnTo>
                  <a:pt x="102537" y="204731"/>
                </a:lnTo>
                <a:lnTo>
                  <a:pt x="151625" y="209034"/>
                </a:lnTo>
                <a:lnTo>
                  <a:pt x="206606" y="203613"/>
                </a:lnTo>
                <a:lnTo>
                  <a:pt x="251771" y="188078"/>
                </a:lnTo>
                <a:lnTo>
                  <a:pt x="287040" y="163520"/>
                </a:lnTo>
                <a:lnTo>
                  <a:pt x="312332" y="131030"/>
                </a:lnTo>
                <a:lnTo>
                  <a:pt x="327567" y="91698"/>
                </a:lnTo>
                <a:lnTo>
                  <a:pt x="332663" y="46616"/>
                </a:lnTo>
                <a:lnTo>
                  <a:pt x="332663" y="0"/>
                </a:lnTo>
                <a:close/>
              </a:path>
            </a:pathLst>
          </a:custGeom>
          <a:solidFill>
            <a:srgbClr val="ED1B2D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25" name="bg object 25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11328400" y="17623542"/>
            <a:ext cx="2794000" cy="812800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0683430" y="6071966"/>
            <a:ext cx="3802380" cy="1040003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9900" b="1" i="0">
                <a:solidFill>
                  <a:srgbClr val="A9A9A9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762000" y="4381500"/>
            <a:ext cx="13716000" cy="125730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5181600" y="17716500"/>
            <a:ext cx="4876800" cy="952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762000" y="17716500"/>
            <a:ext cx="3505200" cy="952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8/2/2025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10972800" y="17716500"/>
            <a:ext cx="3505200" cy="952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pc="-10" dirty="0"/>
              <a:t>foto_1</a:t>
            </a:r>
          </a:p>
          <a:p>
            <a:pPr>
              <a:lnSpc>
                <a:spcPct val="100000"/>
              </a:lnSpc>
            </a:pPr>
            <a:endParaRPr spc="-10" dirty="0"/>
          </a:p>
          <a:p>
            <a:pPr>
              <a:lnSpc>
                <a:spcPct val="100000"/>
              </a:lnSpc>
            </a:pPr>
            <a:endParaRPr spc="-10" dirty="0"/>
          </a:p>
          <a:p>
            <a:pPr>
              <a:lnSpc>
                <a:spcPct val="100000"/>
              </a:lnSpc>
            </a:pPr>
            <a:endParaRPr spc="-10" dirty="0"/>
          </a:p>
          <a:p>
            <a:pPr>
              <a:lnSpc>
                <a:spcPct val="100000"/>
              </a:lnSpc>
            </a:pPr>
            <a:endParaRPr spc="-10" dirty="0"/>
          </a:p>
          <a:p>
            <a:pPr>
              <a:lnSpc>
                <a:spcPct val="100000"/>
              </a:lnSpc>
              <a:spcBef>
                <a:spcPts val="994"/>
              </a:spcBef>
            </a:pPr>
            <a:endParaRPr spc="-10" dirty="0"/>
          </a:p>
          <a:p>
            <a:pPr marL="12700">
              <a:lnSpc>
                <a:spcPct val="100000"/>
              </a:lnSpc>
            </a:pPr>
            <a:r>
              <a:rPr spc="-10" dirty="0"/>
              <a:t>foto_2</a:t>
            </a:r>
          </a:p>
        </p:txBody>
      </p:sp>
      <p:pic>
        <p:nvPicPr>
          <p:cNvPr id="3" name="Obrázek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5240000" cy="1905000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</Words>
  <Application>Microsoft Office PowerPoint</Application>
  <PresentationFormat>Vlastní</PresentationFormat>
  <Paragraphs>7</Paragraphs>
  <Slides>1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2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foto_1      foto_2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_grafika</dc:title>
  <cp:lastModifiedBy>w</cp:lastModifiedBy>
  <cp:revision>1</cp:revision>
  <dcterms:created xsi:type="dcterms:W3CDTF">2025-06-19T07:17:13Z</dcterms:created>
  <dcterms:modified xsi:type="dcterms:W3CDTF">2025-08-02T12:09:04Z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2025-06-19T00:00:00Z</vt:filetime>
  </property>
  <property fmtid="{D5CDD505-2E9C-101B-9397-08002B2CF9AE}" pid="3" name="Creator">
    <vt:lpwstr>Serif Affinity Designer 1.10.5</vt:lpwstr>
  </property>
  <property fmtid="{D5CDD505-2E9C-101B-9397-08002B2CF9AE}" pid="4" name="LastSaved">
    <vt:filetime>2025-06-19T00:00:00Z</vt:filetime>
  </property>
  <property fmtid="{D5CDD505-2E9C-101B-9397-08002B2CF9AE}" pid="5" name="Producer">
    <vt:lpwstr>PDFlib+PDI 9.3.1-i (Win32)</vt:lpwstr>
  </property>
  <property fmtid="{D5CDD505-2E9C-101B-9397-08002B2CF9AE}" pid="6" name="trapped">
    <vt:lpwstr>false</vt:lpwstr>
  </property>
</Properties>
</file>