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303000" cy="20104100"/>
  <p:notesSz cx="11303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2412" y="1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8848090"/>
          </a:xfrm>
          <a:custGeom>
            <a:avLst/>
            <a:gdLst/>
            <a:ahLst/>
            <a:cxnLst/>
            <a:rect l="l" t="t" r="r" b="b"/>
            <a:pathLst>
              <a:path w="10890250" h="8848090">
                <a:moveTo>
                  <a:pt x="0" y="8847898"/>
                </a:moveTo>
                <a:lnTo>
                  <a:pt x="10889720" y="8847898"/>
                </a:lnTo>
                <a:lnTo>
                  <a:pt x="10889720" y="0"/>
                </a:lnTo>
                <a:lnTo>
                  <a:pt x="0" y="0"/>
                </a:lnTo>
                <a:lnTo>
                  <a:pt x="0" y="8847898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9417" y="9291466"/>
            <a:ext cx="10890250" cy="9057640"/>
          </a:xfrm>
          <a:custGeom>
            <a:avLst/>
            <a:gdLst/>
            <a:ahLst/>
            <a:cxnLst/>
            <a:rect l="l" t="t" r="r" b="b"/>
            <a:pathLst>
              <a:path w="10890250" h="9057640">
                <a:moveTo>
                  <a:pt x="0" y="9057315"/>
                </a:moveTo>
                <a:lnTo>
                  <a:pt x="10889720" y="9057315"/>
                </a:lnTo>
                <a:lnTo>
                  <a:pt x="10889720" y="0"/>
                </a:lnTo>
                <a:lnTo>
                  <a:pt x="0" y="0"/>
                </a:lnTo>
                <a:lnTo>
                  <a:pt x="0" y="9057315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70472" y="7129288"/>
            <a:ext cx="3139440" cy="10768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15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pc="-10" dirty="0"/>
              <a:t>foto_1</a:t>
            </a:r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</a:pPr>
            <a:endParaRPr spc="-10" dirty="0"/>
          </a:p>
          <a:p>
            <a:pPr>
              <a:lnSpc>
                <a:spcPct val="100000"/>
              </a:lnSpc>
              <a:spcBef>
                <a:spcPts val="8770"/>
              </a:spcBef>
            </a:pPr>
            <a:endParaRPr spc="-1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10" dirty="0"/>
              <a:t>foto_2</a:t>
            </a:r>
          </a:p>
        </p:txBody>
      </p:sp>
      <p:sp>
        <p:nvSpPr>
          <p:cNvPr id="4" name="object 4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6" name="object 6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8100" y="18510250"/>
            <a:ext cx="2041326" cy="12722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Vlastní</PresentationFormat>
  <Paragraphs>8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foto_1       foto_2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1</cp:revision>
  <dcterms:created xsi:type="dcterms:W3CDTF">2025-06-19T07:17:39Z</dcterms:created>
  <dcterms:modified xsi:type="dcterms:W3CDTF">2025-08-02T12:33:22Z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