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7145000"/>
  <p:notesSz cx="15240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1944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3685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200" y="15237789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6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2025-06-19T07:17:26Z</dcterms:created>
  <dcterms:modified xsi:type="dcterms:W3CDTF">2025-08-02T12:21:24Z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