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79756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444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5765" y="254000"/>
            <a:ext cx="4620259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4000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548640">
              <a:lnSpc>
                <a:spcPct val="100000"/>
              </a:lnSpc>
              <a:spcBef>
                <a:spcPts val="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2882" y="254000"/>
            <a:ext cx="4874260" cy="5600700"/>
          </a:xfrm>
          <a:prstGeom prst="rect">
            <a:avLst/>
          </a:prstGeom>
          <a:solidFill>
            <a:srgbClr val="D1D1D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189230" algn="ctr">
              <a:lnSpc>
                <a:spcPct val="100000"/>
              </a:lnSpc>
              <a:spcBef>
                <a:spcPts val="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365765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/>
          </a:p>
          <a:p>
            <a:pPr marL="483870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foto_3</a:t>
            </a:r>
          </a:p>
        </p:txBody>
      </p:sp>
      <p:sp>
        <p:nvSpPr>
          <p:cNvPr id="5" name="object 5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8" name="object 8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00" y="5969000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9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 foto_3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2025-06-19T07:20:26Z</dcterms:created>
  <dcterms:modified xsi:type="dcterms:W3CDTF">2025-08-02T13:36:56Z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