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5240000" cy="17145000"/>
  <p:notesSz cx="15240000" cy="17145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6" d="100"/>
          <a:sy n="26" d="100"/>
        </p:scale>
        <p:origin x="1944" y="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5314950"/>
            <a:ext cx="1295400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9601200"/>
            <a:ext cx="10668000" cy="4286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62000" y="3943350"/>
            <a:ext cx="6629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848600" y="3943350"/>
            <a:ext cx="6629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4732000" cy="4652010"/>
          </a:xfrm>
          <a:custGeom>
            <a:avLst/>
            <a:gdLst/>
            <a:ahLst/>
            <a:cxnLst/>
            <a:rect l="l" t="t" r="r" b="b"/>
            <a:pathLst>
              <a:path w="14732000" h="4652010">
                <a:moveTo>
                  <a:pt x="0" y="4651870"/>
                </a:moveTo>
                <a:lnTo>
                  <a:pt x="14732000" y="4651870"/>
                </a:lnTo>
                <a:lnTo>
                  <a:pt x="14732000" y="0"/>
                </a:lnTo>
                <a:lnTo>
                  <a:pt x="0" y="0"/>
                </a:lnTo>
                <a:lnTo>
                  <a:pt x="0" y="4651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54000" y="5118709"/>
            <a:ext cx="14732000" cy="4906010"/>
          </a:xfrm>
          <a:custGeom>
            <a:avLst/>
            <a:gdLst/>
            <a:ahLst/>
            <a:cxnLst/>
            <a:rect l="l" t="t" r="r" b="b"/>
            <a:pathLst>
              <a:path w="14732000" h="4906009">
                <a:moveTo>
                  <a:pt x="0" y="4905870"/>
                </a:moveTo>
                <a:lnTo>
                  <a:pt x="14732000" y="4905870"/>
                </a:lnTo>
                <a:lnTo>
                  <a:pt x="14732000" y="0"/>
                </a:lnTo>
                <a:lnTo>
                  <a:pt x="0" y="0"/>
                </a:lnTo>
                <a:lnTo>
                  <a:pt x="0" y="4905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54000" y="10237431"/>
            <a:ext cx="14732000" cy="4906010"/>
          </a:xfrm>
          <a:custGeom>
            <a:avLst/>
            <a:gdLst/>
            <a:ahLst/>
            <a:cxnLst/>
            <a:rect l="l" t="t" r="r" b="b"/>
            <a:pathLst>
              <a:path w="14732000" h="4906009">
                <a:moveTo>
                  <a:pt x="0" y="4905870"/>
                </a:moveTo>
                <a:lnTo>
                  <a:pt x="14732000" y="4905870"/>
                </a:lnTo>
                <a:lnTo>
                  <a:pt x="14732000" y="0"/>
                </a:lnTo>
                <a:lnTo>
                  <a:pt x="0" y="0"/>
                </a:lnTo>
                <a:lnTo>
                  <a:pt x="0" y="4905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2000" y="685800"/>
            <a:ext cx="13716000" cy="2743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3943350"/>
            <a:ext cx="137160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81600" y="15944850"/>
            <a:ext cx="48768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62000" y="15944850"/>
            <a:ext cx="35052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972800" y="15944850"/>
            <a:ext cx="35052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785030" y="2870969"/>
            <a:ext cx="3802379" cy="117602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900" b="1" spc="-10" dirty="0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  <a:p>
            <a:pPr marL="12700" marR="5080">
              <a:lnSpc>
                <a:spcPct val="336700"/>
              </a:lnSpc>
              <a:spcBef>
                <a:spcPts val="505"/>
              </a:spcBef>
            </a:pPr>
            <a:r>
              <a:rPr sz="9900" b="1" spc="-10" dirty="0">
                <a:solidFill>
                  <a:srgbClr val="A9A9A9"/>
                </a:solidFill>
                <a:latin typeface="Arial"/>
                <a:cs typeface="Arial"/>
              </a:rPr>
              <a:t>foto_2 foto_3</a:t>
            </a:r>
            <a:endParaRPr sz="99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85101" y="156019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61" y="248869"/>
                </a:moveTo>
                <a:lnTo>
                  <a:pt x="370319" y="204800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70319" y="293331"/>
                </a:lnTo>
                <a:lnTo>
                  <a:pt x="377761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21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470148" y="156019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885102" y="16152145"/>
            <a:ext cx="1614170" cy="354965"/>
            <a:chOff x="885102" y="16152145"/>
            <a:chExt cx="1614170" cy="354965"/>
          </a:xfrm>
        </p:grpSpPr>
        <p:sp>
          <p:nvSpPr>
            <p:cNvPr id="7" name="object 7"/>
            <p:cNvSpPr/>
            <p:nvPr/>
          </p:nvSpPr>
          <p:spPr>
            <a:xfrm>
              <a:off x="885101" y="161521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90533" y="16152148"/>
              <a:ext cx="108546" cy="10853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24963" y="16152148"/>
              <a:ext cx="108546" cy="108530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161108" y="162978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1" name="Obrázek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15237789"/>
            <a:ext cx="2705100" cy="168592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</Words>
  <Application>Microsoft Office PowerPoint</Application>
  <PresentationFormat>Vlastní</PresentationFormat>
  <Paragraphs>2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cp:lastModifiedBy>w</cp:lastModifiedBy>
  <cp:revision>1</cp:revision>
  <dcterms:created xsi:type="dcterms:W3CDTF">2025-06-19T07:20:20Z</dcterms:created>
  <dcterms:modified xsi:type="dcterms:W3CDTF">2025-08-02T13:35:09Z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