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9050000"/>
  <p:notesSz cx="15240000" cy="1905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204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28400" y="17623542"/>
            <a:ext cx="2794000" cy="8128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524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524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40000" cy="1905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</Words>
  <Application>Microsoft Office PowerPoint</Application>
  <PresentationFormat>Vlastní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2025-06-19T07:20:08Z</dcterms:created>
  <dcterms:modified xsi:type="dcterms:W3CDTF">2025-08-02T13:26:35Z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