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7145000"/>
  <p:notesSz cx="13716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2068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 dirty="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5313989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2025-06-19T07:20:39Z</dcterms:created>
  <dcterms:modified xsi:type="dcterms:W3CDTF">2025-08-02T13:46:33Z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