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303000" cy="20104100"/>
  <p:notesSz cx="113030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2412" y="1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5712460"/>
          </a:xfrm>
          <a:custGeom>
            <a:avLst/>
            <a:gdLst/>
            <a:ahLst/>
            <a:cxnLst/>
            <a:rect l="l" t="t" r="r" b="b"/>
            <a:pathLst>
              <a:path w="10890250" h="5712460">
                <a:moveTo>
                  <a:pt x="0" y="5712182"/>
                </a:moveTo>
                <a:lnTo>
                  <a:pt x="10889720" y="5712182"/>
                </a:lnTo>
                <a:lnTo>
                  <a:pt x="10889720" y="0"/>
                </a:lnTo>
                <a:lnTo>
                  <a:pt x="0" y="0"/>
                </a:lnTo>
                <a:lnTo>
                  <a:pt x="0" y="5712182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5467" y="804164"/>
            <a:ext cx="101784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70472" y="3925196"/>
            <a:ext cx="3139440" cy="1271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15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815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9417" y="6178513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70472" y="10291537"/>
            <a:ext cx="3139440" cy="1271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150" b="1" spc="-10" dirty="0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815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9417" y="12357016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70472" y="16479829"/>
            <a:ext cx="3139440" cy="1271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150" b="1" spc="-10" dirty="0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815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10" name="object 10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ráze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854" y="18411825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Vlastní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2025-06-19T07:20:34Z</dcterms:created>
  <dcterms:modified xsi:type="dcterms:W3CDTF">2025-08-02T13:44:52Z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